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04" r:id="rId5"/>
    <p:sldMasterId id="2147483809" r:id="rId6"/>
  </p:sldMasterIdLst>
  <p:notesMasterIdLst>
    <p:notesMasterId r:id="rId17"/>
  </p:notesMasterIdLst>
  <p:handoutMasterIdLst>
    <p:handoutMasterId r:id="rId18"/>
  </p:handoutMasterIdLst>
  <p:sldIdLst>
    <p:sldId id="271" r:id="rId7"/>
    <p:sldId id="346" r:id="rId8"/>
    <p:sldId id="407" r:id="rId9"/>
    <p:sldId id="408" r:id="rId10"/>
    <p:sldId id="409" r:id="rId11"/>
    <p:sldId id="428" r:id="rId12"/>
    <p:sldId id="424" r:id="rId13"/>
    <p:sldId id="429" r:id="rId14"/>
    <p:sldId id="430" r:id="rId15"/>
    <p:sldId id="415" r:id="rId16"/>
  </p:sldIdLst>
  <p:sldSz cx="9144000" cy="6858000" type="screen4x3"/>
  <p:notesSz cx="6858000" cy="10953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45">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 Jessica" initials="BJ" lastIdx="2" clrIdx="0"/>
  <p:cmAuthor id="2" name="Chrzaszcz, AshleyLynn [BPU]" initials="C[" lastIdx="3" clrIdx="1">
    <p:extLst>
      <p:ext uri="{19B8F6BF-5375-455C-9EA6-DF929625EA0E}">
        <p15:presenceInfo xmlns:p15="http://schemas.microsoft.com/office/powerpoint/2012/main" userId="S::ashleylynn.chrzaszcz@bpu.nj.gov::fd1e03eb-badb-4e19-a4f7-d445e6812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001F5B"/>
    <a:srgbClr val="002060"/>
    <a:srgbClr val="085AFB"/>
    <a:srgbClr val="898FBA"/>
    <a:srgbClr val="95C9FD"/>
    <a:srgbClr val="F8EF92"/>
    <a:srgbClr val="FCF9D4"/>
    <a:srgbClr val="FDF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21D9F-21F7-43A3-BF85-0511322AD742}" v="715" dt="2019-10-07T21:07:37.502"/>
    <p1510:client id="{39AF22A2-7A9E-4BFA-91F2-B761F4C737B6}" v="381" dt="2019-10-21T20:21:07.396"/>
    <p1510:client id="{603EB59F-B09A-B000-AFC3-5E28308C3F66}" v="439" dt="2021-03-17T20:05:54.959"/>
    <p1510:client id="{6B433F36-D670-4599-AF45-E463C69B037F}" v="521" dt="2019-10-08T15:09:15.375"/>
    <p1510:client id="{73C78C07-CF0F-4912-970A-8490DAF3CCF0}" v="426" dt="2019-10-07T18:28:09.725"/>
    <p1510:client id="{745FD4C3-6367-A807-9BA5-2304A7469406}" v="19" dt="2021-09-14T15:28:46.228"/>
    <p1510:client id="{8C43009D-FA6D-4ABF-8ABC-665869F0606E}" v="42" dt="2019-10-07T16:49:21.287"/>
    <p1510:client id="{983FB59F-0056-B000-B059-940138895B28}" v="283" dt="2021-03-17T20:19:03.349"/>
    <p1510:client id="{A23BB59F-C0D5-B000-B059-9F3ACB61ACCE}" v="211" dt="2021-03-17T19:26:14.516"/>
    <p1510:client id="{AD28D435-1F28-438B-9CA8-2744E47E2DE6}" v="18" dt="2019-10-08T15:18:09.097"/>
    <p1510:client id="{D0FE1B21-0521-4B5A-B6C8-63AAE01D1B54}" v="22" dt="2019-10-06T01:56:43.957"/>
    <p1510:client id="{DB722B3D-A2EF-05D9-43A8-CC070344A036}" v="79" dt="2021-08-19T20:25:13.500"/>
    <p1510:client id="{DCC7A183-7A1A-4FBF-8F2C-AA6843A32C3B}" v="10" dt="2019-10-22T18:18:44.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2352" autoAdjust="0"/>
  </p:normalViewPr>
  <p:slideViewPr>
    <p:cSldViewPr>
      <p:cViewPr varScale="1">
        <p:scale>
          <a:sx n="80" d="100"/>
          <a:sy n="80" d="100"/>
        </p:scale>
        <p:origin x="788"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256" d="100"/>
          <a:sy n="256" d="100"/>
        </p:scale>
        <p:origin x="-96" y="-1626"/>
      </p:cViewPr>
      <p:guideLst>
        <p:guide orient="horz" pos="34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zaszcz, AshleyLynn [BPU]" userId="S::ashleylynn.chrzaszcz@bpu.nj.gov::fd1e03eb-badb-4e19-a4f7-d445e6812fca" providerId="AD" clId="Web-{745FD4C3-6367-A807-9BA5-2304A7469406}"/>
    <pc:docChg chg="modSld">
      <pc:chgData name="Chrzaszcz, AshleyLynn [BPU]" userId="S::ashleylynn.chrzaszcz@bpu.nj.gov::fd1e03eb-badb-4e19-a4f7-d445e6812fca" providerId="AD" clId="Web-{745FD4C3-6367-A807-9BA5-2304A7469406}" dt="2021-09-14T15:28:43.431" v="14" actId="20577"/>
      <pc:docMkLst>
        <pc:docMk/>
      </pc:docMkLst>
      <pc:sldChg chg="modSp">
        <pc:chgData name="Chrzaszcz, AshleyLynn [BPU]" userId="S::ashleylynn.chrzaszcz@bpu.nj.gov::fd1e03eb-badb-4e19-a4f7-d445e6812fca" providerId="AD" clId="Web-{745FD4C3-6367-A807-9BA5-2304A7469406}" dt="2021-09-14T15:28:43.431" v="14" actId="20577"/>
        <pc:sldMkLst>
          <pc:docMk/>
          <pc:sldMk cId="4141244059" sldId="271"/>
        </pc:sldMkLst>
        <pc:spChg chg="mod">
          <ac:chgData name="Chrzaszcz, AshleyLynn [BPU]" userId="S::ashleylynn.chrzaszcz@bpu.nj.gov::fd1e03eb-badb-4e19-a4f7-d445e6812fca" providerId="AD" clId="Web-{745FD4C3-6367-A807-9BA5-2304A7469406}" dt="2021-09-14T15:28:21.929" v="0" actId="20577"/>
          <ac:spMkLst>
            <pc:docMk/>
            <pc:sldMk cId="4141244059" sldId="271"/>
            <ac:spMk id="2" creationId="{00000000-0000-0000-0000-000000000000}"/>
          </ac:spMkLst>
        </pc:spChg>
        <pc:spChg chg="mod">
          <ac:chgData name="Chrzaszcz, AshleyLynn [BPU]" userId="S::ashleylynn.chrzaszcz@bpu.nj.gov::fd1e03eb-badb-4e19-a4f7-d445e6812fca" providerId="AD" clId="Web-{745FD4C3-6367-A807-9BA5-2304A7469406}" dt="2021-09-14T15:28:43.431" v="14" actId="20577"/>
          <ac:spMkLst>
            <pc:docMk/>
            <pc:sldMk cId="4141244059" sldId="27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BBB8E-7C91-48B9-95D1-80DCD1E72B4A}" type="doc">
      <dgm:prSet loTypeId="urn:microsoft.com/office/officeart/2005/8/layout/hierarchy3" loCatId="list" qsTypeId="urn:microsoft.com/office/officeart/2005/8/quickstyle/simple1" qsCatId="simple" csTypeId="urn:microsoft.com/office/officeart/2005/8/colors/colorful4" csCatId="colorful" phldr="0"/>
      <dgm:spPr/>
      <dgm:t>
        <a:bodyPr/>
        <a:lstStyle/>
        <a:p>
          <a:endParaRPr lang="en-US"/>
        </a:p>
      </dgm:t>
    </dgm:pt>
    <dgm:pt modelId="{8284E161-D608-456A-8848-619C5DB0398A}">
      <dgm:prSet phldrT="[Text]" phldr="1"/>
      <dgm:spPr/>
      <dgm:t>
        <a:bodyPr/>
        <a:lstStyle/>
        <a:p>
          <a:endParaRPr lang="en-US" dirty="0"/>
        </a:p>
      </dgm:t>
    </dgm:pt>
    <dgm:pt modelId="{E417C7DE-9955-479D-B13D-71924AB0C30A}" type="parTrans" cxnId="{9C0AA627-2B90-4795-85D7-22A4CC62F190}">
      <dgm:prSet/>
      <dgm:spPr/>
      <dgm:t>
        <a:bodyPr/>
        <a:lstStyle/>
        <a:p>
          <a:endParaRPr lang="en-US"/>
        </a:p>
      </dgm:t>
    </dgm:pt>
    <dgm:pt modelId="{E6EA2753-4461-4CCD-8D41-25E463738CB6}" type="sibTrans" cxnId="{9C0AA627-2B90-4795-85D7-22A4CC62F190}">
      <dgm:prSet/>
      <dgm:spPr/>
      <dgm:t>
        <a:bodyPr/>
        <a:lstStyle/>
        <a:p>
          <a:endParaRPr lang="en-US"/>
        </a:p>
      </dgm:t>
    </dgm:pt>
    <dgm:pt modelId="{483D2FBA-5F44-4231-86ED-7512007B9106}">
      <dgm:prSet phldrT="[Text]" phldr="1"/>
      <dgm:spPr/>
      <dgm:t>
        <a:bodyPr/>
        <a:lstStyle/>
        <a:p>
          <a:endParaRPr lang="en-US" dirty="0"/>
        </a:p>
      </dgm:t>
    </dgm:pt>
    <dgm:pt modelId="{98AD65FF-EF56-4E4B-BB01-B0980B944C5B}" type="parTrans" cxnId="{9638FE90-DFB4-4609-B55E-BF8ED874695C}">
      <dgm:prSet/>
      <dgm:spPr/>
      <dgm:t>
        <a:bodyPr/>
        <a:lstStyle/>
        <a:p>
          <a:endParaRPr lang="en-US"/>
        </a:p>
      </dgm:t>
    </dgm:pt>
    <dgm:pt modelId="{968C6F6B-9DF9-4CB1-9A84-CC330EBDDD35}" type="sibTrans" cxnId="{9638FE90-DFB4-4609-B55E-BF8ED874695C}">
      <dgm:prSet/>
      <dgm:spPr/>
      <dgm:t>
        <a:bodyPr/>
        <a:lstStyle/>
        <a:p>
          <a:endParaRPr lang="en-US"/>
        </a:p>
      </dgm:t>
    </dgm:pt>
    <dgm:pt modelId="{4DE49E76-84B5-4601-9E29-F49261C03BBF}">
      <dgm:prSet phldrT="[Text]" phldr="1"/>
      <dgm:spPr/>
      <dgm:t>
        <a:bodyPr/>
        <a:lstStyle/>
        <a:p>
          <a:endParaRPr lang="en-US" dirty="0"/>
        </a:p>
      </dgm:t>
    </dgm:pt>
    <dgm:pt modelId="{01E43A0C-94C5-4384-9FBC-F98C976BCC15}" type="parTrans" cxnId="{5DE67588-6277-442B-A73B-A6B559889E70}">
      <dgm:prSet/>
      <dgm:spPr/>
      <dgm:t>
        <a:bodyPr/>
        <a:lstStyle/>
        <a:p>
          <a:endParaRPr lang="en-US"/>
        </a:p>
      </dgm:t>
    </dgm:pt>
    <dgm:pt modelId="{F87E596B-100D-4EF5-B8C0-D4CF4530D7BD}" type="sibTrans" cxnId="{5DE67588-6277-442B-A73B-A6B559889E70}">
      <dgm:prSet/>
      <dgm:spPr/>
      <dgm:t>
        <a:bodyPr/>
        <a:lstStyle/>
        <a:p>
          <a:endParaRPr lang="en-US"/>
        </a:p>
      </dgm:t>
    </dgm:pt>
    <dgm:pt modelId="{A3DF9733-D1BE-46DA-A907-20E601CF748A}">
      <dgm:prSet phldrT="[Text]" phldr="1"/>
      <dgm:spPr/>
      <dgm:t>
        <a:bodyPr/>
        <a:lstStyle/>
        <a:p>
          <a:endParaRPr lang="en-US" dirty="0"/>
        </a:p>
      </dgm:t>
    </dgm:pt>
    <dgm:pt modelId="{9E7B5733-1C99-4191-BD8B-6DAC068A482F}" type="parTrans" cxnId="{CBEEDDCB-2813-4708-94BB-9035A7E02DA7}">
      <dgm:prSet/>
      <dgm:spPr/>
      <dgm:t>
        <a:bodyPr/>
        <a:lstStyle/>
        <a:p>
          <a:endParaRPr lang="en-US"/>
        </a:p>
      </dgm:t>
    </dgm:pt>
    <dgm:pt modelId="{33990D24-7EDC-4532-9AB0-FDECA3B2AA76}" type="sibTrans" cxnId="{CBEEDDCB-2813-4708-94BB-9035A7E02DA7}">
      <dgm:prSet/>
      <dgm:spPr/>
      <dgm:t>
        <a:bodyPr/>
        <a:lstStyle/>
        <a:p>
          <a:endParaRPr lang="en-US"/>
        </a:p>
      </dgm:t>
    </dgm:pt>
    <dgm:pt modelId="{DF39EC58-26E5-4B41-95EF-0B49F26F8632}">
      <dgm:prSet phldrT="[Text]" phldr="1"/>
      <dgm:spPr/>
      <dgm:t>
        <a:bodyPr/>
        <a:lstStyle/>
        <a:p>
          <a:endParaRPr lang="en-US" dirty="0"/>
        </a:p>
      </dgm:t>
    </dgm:pt>
    <dgm:pt modelId="{7961CFDD-C993-4BFB-97AB-024DF3D07CF1}" type="parTrans" cxnId="{0DAE0892-F854-4C8F-9366-1FF4C6C0F068}">
      <dgm:prSet/>
      <dgm:spPr/>
      <dgm:t>
        <a:bodyPr/>
        <a:lstStyle/>
        <a:p>
          <a:endParaRPr lang="en-US"/>
        </a:p>
      </dgm:t>
    </dgm:pt>
    <dgm:pt modelId="{8F57B54E-4CD4-4859-BD6B-0D9D2EEEC303}" type="sibTrans" cxnId="{0DAE0892-F854-4C8F-9366-1FF4C6C0F068}">
      <dgm:prSet/>
      <dgm:spPr/>
      <dgm:t>
        <a:bodyPr/>
        <a:lstStyle/>
        <a:p>
          <a:endParaRPr lang="en-US"/>
        </a:p>
      </dgm:t>
    </dgm:pt>
    <dgm:pt modelId="{E76BDCE3-F10F-4D25-A7DD-E0CDA7EAA8A7}">
      <dgm:prSet phldrT="[Text]" phldr="1"/>
      <dgm:spPr/>
      <dgm:t>
        <a:bodyPr/>
        <a:lstStyle/>
        <a:p>
          <a:endParaRPr lang="en-US" dirty="0"/>
        </a:p>
      </dgm:t>
    </dgm:pt>
    <dgm:pt modelId="{2E42851A-1911-4CDF-9345-425F466FE99D}" type="parTrans" cxnId="{58C2DD51-6E4C-4821-BA1D-5B60BE3369EE}">
      <dgm:prSet/>
      <dgm:spPr/>
      <dgm:t>
        <a:bodyPr/>
        <a:lstStyle/>
        <a:p>
          <a:endParaRPr lang="en-US"/>
        </a:p>
      </dgm:t>
    </dgm:pt>
    <dgm:pt modelId="{65E0AE15-F030-41A5-8C3D-A81B8FB99FB6}" type="sibTrans" cxnId="{58C2DD51-6E4C-4821-BA1D-5B60BE3369EE}">
      <dgm:prSet/>
      <dgm:spPr/>
      <dgm:t>
        <a:bodyPr/>
        <a:lstStyle/>
        <a:p>
          <a:endParaRPr lang="en-US"/>
        </a:p>
      </dgm:t>
    </dgm:pt>
    <dgm:pt modelId="{6AFE53C0-460E-4BFF-834D-7B03953E459C}" type="pres">
      <dgm:prSet presAssocID="{718BBB8E-7C91-48B9-95D1-80DCD1E72B4A}" presName="diagram" presStyleCnt="0">
        <dgm:presLayoutVars>
          <dgm:chPref val="1"/>
          <dgm:dir/>
          <dgm:animOne val="branch"/>
          <dgm:animLvl val="lvl"/>
          <dgm:resizeHandles/>
        </dgm:presLayoutVars>
      </dgm:prSet>
      <dgm:spPr/>
      <dgm:t>
        <a:bodyPr/>
        <a:lstStyle/>
        <a:p>
          <a:endParaRPr lang="en-US"/>
        </a:p>
      </dgm:t>
    </dgm:pt>
    <dgm:pt modelId="{78B78F35-1EFC-43A7-81F0-093B1A613D38}" type="pres">
      <dgm:prSet presAssocID="{8284E161-D608-456A-8848-619C5DB0398A}" presName="root" presStyleCnt="0"/>
      <dgm:spPr/>
    </dgm:pt>
    <dgm:pt modelId="{793F40C1-6817-4FDB-AAE7-07FAF8390818}" type="pres">
      <dgm:prSet presAssocID="{8284E161-D608-456A-8848-619C5DB0398A}" presName="rootComposite" presStyleCnt="0"/>
      <dgm:spPr/>
    </dgm:pt>
    <dgm:pt modelId="{EC20A39A-AA6A-44D7-AE03-A6DE8944D172}" type="pres">
      <dgm:prSet presAssocID="{8284E161-D608-456A-8848-619C5DB0398A}" presName="rootText" presStyleLbl="node1" presStyleIdx="0" presStyleCnt="2"/>
      <dgm:spPr/>
      <dgm:t>
        <a:bodyPr/>
        <a:lstStyle/>
        <a:p>
          <a:endParaRPr lang="en-US"/>
        </a:p>
      </dgm:t>
    </dgm:pt>
    <dgm:pt modelId="{6CF8506A-AFA4-422D-90A0-EB4C2ED40DCB}" type="pres">
      <dgm:prSet presAssocID="{8284E161-D608-456A-8848-619C5DB0398A}" presName="rootConnector" presStyleLbl="node1" presStyleIdx="0" presStyleCnt="2"/>
      <dgm:spPr/>
      <dgm:t>
        <a:bodyPr/>
        <a:lstStyle/>
        <a:p>
          <a:endParaRPr lang="en-US"/>
        </a:p>
      </dgm:t>
    </dgm:pt>
    <dgm:pt modelId="{C829D632-3A54-426D-A731-F53F19DE9C8C}" type="pres">
      <dgm:prSet presAssocID="{8284E161-D608-456A-8848-619C5DB0398A}" presName="childShape" presStyleCnt="0"/>
      <dgm:spPr/>
    </dgm:pt>
    <dgm:pt modelId="{4CC92A88-D6D5-4D8E-BFC4-AE857A5E9CA3}" type="pres">
      <dgm:prSet presAssocID="{98AD65FF-EF56-4E4B-BB01-B0980B944C5B}" presName="Name13" presStyleLbl="parChTrans1D2" presStyleIdx="0" presStyleCnt="4"/>
      <dgm:spPr/>
      <dgm:t>
        <a:bodyPr/>
        <a:lstStyle/>
        <a:p>
          <a:endParaRPr lang="en-US"/>
        </a:p>
      </dgm:t>
    </dgm:pt>
    <dgm:pt modelId="{A0F1A35E-03A9-4278-B4E2-95B1CE89083A}" type="pres">
      <dgm:prSet presAssocID="{483D2FBA-5F44-4231-86ED-7512007B9106}" presName="childText" presStyleLbl="bgAcc1" presStyleIdx="0" presStyleCnt="4">
        <dgm:presLayoutVars>
          <dgm:bulletEnabled val="1"/>
        </dgm:presLayoutVars>
      </dgm:prSet>
      <dgm:spPr/>
      <dgm:t>
        <a:bodyPr/>
        <a:lstStyle/>
        <a:p>
          <a:endParaRPr lang="en-US"/>
        </a:p>
      </dgm:t>
    </dgm:pt>
    <dgm:pt modelId="{76ECD7A7-4FDB-4AEA-91F3-0A111DCA264A}" type="pres">
      <dgm:prSet presAssocID="{01E43A0C-94C5-4384-9FBC-F98C976BCC15}" presName="Name13" presStyleLbl="parChTrans1D2" presStyleIdx="1" presStyleCnt="4"/>
      <dgm:spPr/>
      <dgm:t>
        <a:bodyPr/>
        <a:lstStyle/>
        <a:p>
          <a:endParaRPr lang="en-US"/>
        </a:p>
      </dgm:t>
    </dgm:pt>
    <dgm:pt modelId="{4EC61DEC-3A13-4F2D-BBD1-7BC51B90EE14}" type="pres">
      <dgm:prSet presAssocID="{4DE49E76-84B5-4601-9E29-F49261C03BBF}" presName="childText" presStyleLbl="bgAcc1" presStyleIdx="1" presStyleCnt="4">
        <dgm:presLayoutVars>
          <dgm:bulletEnabled val="1"/>
        </dgm:presLayoutVars>
      </dgm:prSet>
      <dgm:spPr/>
      <dgm:t>
        <a:bodyPr/>
        <a:lstStyle/>
        <a:p>
          <a:endParaRPr lang="en-US"/>
        </a:p>
      </dgm:t>
    </dgm:pt>
    <dgm:pt modelId="{83EF77B7-BE30-4DFE-8753-FFEC3D0F0DE1}" type="pres">
      <dgm:prSet presAssocID="{A3DF9733-D1BE-46DA-A907-20E601CF748A}" presName="root" presStyleCnt="0"/>
      <dgm:spPr/>
    </dgm:pt>
    <dgm:pt modelId="{5D322376-691F-439C-93F0-D50EC6FDB01D}" type="pres">
      <dgm:prSet presAssocID="{A3DF9733-D1BE-46DA-A907-20E601CF748A}" presName="rootComposite" presStyleCnt="0"/>
      <dgm:spPr/>
    </dgm:pt>
    <dgm:pt modelId="{CAFA5640-0BA3-4EDB-B835-219B48F0304A}" type="pres">
      <dgm:prSet presAssocID="{A3DF9733-D1BE-46DA-A907-20E601CF748A}" presName="rootText" presStyleLbl="node1" presStyleIdx="1" presStyleCnt="2"/>
      <dgm:spPr/>
      <dgm:t>
        <a:bodyPr/>
        <a:lstStyle/>
        <a:p>
          <a:endParaRPr lang="en-US"/>
        </a:p>
      </dgm:t>
    </dgm:pt>
    <dgm:pt modelId="{D7F881B9-510D-4F3B-8F1B-8C427D3E7C91}" type="pres">
      <dgm:prSet presAssocID="{A3DF9733-D1BE-46DA-A907-20E601CF748A}" presName="rootConnector" presStyleLbl="node1" presStyleIdx="1" presStyleCnt="2"/>
      <dgm:spPr/>
      <dgm:t>
        <a:bodyPr/>
        <a:lstStyle/>
        <a:p>
          <a:endParaRPr lang="en-US"/>
        </a:p>
      </dgm:t>
    </dgm:pt>
    <dgm:pt modelId="{66B42604-EF8D-41F8-919E-9452B9EAECFB}" type="pres">
      <dgm:prSet presAssocID="{A3DF9733-D1BE-46DA-A907-20E601CF748A}" presName="childShape" presStyleCnt="0"/>
      <dgm:spPr/>
    </dgm:pt>
    <dgm:pt modelId="{02513406-C724-49D8-962E-63389F773720}" type="pres">
      <dgm:prSet presAssocID="{7961CFDD-C993-4BFB-97AB-024DF3D07CF1}" presName="Name13" presStyleLbl="parChTrans1D2" presStyleIdx="2" presStyleCnt="4"/>
      <dgm:spPr/>
      <dgm:t>
        <a:bodyPr/>
        <a:lstStyle/>
        <a:p>
          <a:endParaRPr lang="en-US"/>
        </a:p>
      </dgm:t>
    </dgm:pt>
    <dgm:pt modelId="{C3DFAFC8-8F6D-4802-955E-03C1FC3CC18D}" type="pres">
      <dgm:prSet presAssocID="{DF39EC58-26E5-4B41-95EF-0B49F26F8632}" presName="childText" presStyleLbl="bgAcc1" presStyleIdx="2" presStyleCnt="4">
        <dgm:presLayoutVars>
          <dgm:bulletEnabled val="1"/>
        </dgm:presLayoutVars>
      </dgm:prSet>
      <dgm:spPr/>
      <dgm:t>
        <a:bodyPr/>
        <a:lstStyle/>
        <a:p>
          <a:endParaRPr lang="en-US"/>
        </a:p>
      </dgm:t>
    </dgm:pt>
    <dgm:pt modelId="{AFD97AE4-02AE-4327-A5EC-28536CE38A87}" type="pres">
      <dgm:prSet presAssocID="{2E42851A-1911-4CDF-9345-425F466FE99D}" presName="Name13" presStyleLbl="parChTrans1D2" presStyleIdx="3" presStyleCnt="4"/>
      <dgm:spPr/>
      <dgm:t>
        <a:bodyPr/>
        <a:lstStyle/>
        <a:p>
          <a:endParaRPr lang="en-US"/>
        </a:p>
      </dgm:t>
    </dgm:pt>
    <dgm:pt modelId="{0F608AE9-4E79-4DBC-8ED6-3B94C1CE8C40}" type="pres">
      <dgm:prSet presAssocID="{E76BDCE3-F10F-4D25-A7DD-E0CDA7EAA8A7}" presName="childText" presStyleLbl="bgAcc1" presStyleIdx="3" presStyleCnt="4">
        <dgm:presLayoutVars>
          <dgm:bulletEnabled val="1"/>
        </dgm:presLayoutVars>
      </dgm:prSet>
      <dgm:spPr/>
      <dgm:t>
        <a:bodyPr/>
        <a:lstStyle/>
        <a:p>
          <a:endParaRPr lang="en-US"/>
        </a:p>
      </dgm:t>
    </dgm:pt>
  </dgm:ptLst>
  <dgm:cxnLst>
    <dgm:cxn modelId="{5DE67588-6277-442B-A73B-A6B559889E70}" srcId="{8284E161-D608-456A-8848-619C5DB0398A}" destId="{4DE49E76-84B5-4601-9E29-F49261C03BBF}" srcOrd="1" destOrd="0" parTransId="{01E43A0C-94C5-4384-9FBC-F98C976BCC15}" sibTransId="{F87E596B-100D-4EF5-B8C0-D4CF4530D7BD}"/>
    <dgm:cxn modelId="{58C2DD51-6E4C-4821-BA1D-5B60BE3369EE}" srcId="{A3DF9733-D1BE-46DA-A907-20E601CF748A}" destId="{E76BDCE3-F10F-4D25-A7DD-E0CDA7EAA8A7}" srcOrd="1" destOrd="0" parTransId="{2E42851A-1911-4CDF-9345-425F466FE99D}" sibTransId="{65E0AE15-F030-41A5-8C3D-A81B8FB99FB6}"/>
    <dgm:cxn modelId="{942D3D48-00A8-4371-9256-59D48AD30C75}" type="presOf" srcId="{8284E161-D608-456A-8848-619C5DB0398A}" destId="{6CF8506A-AFA4-422D-90A0-EB4C2ED40DCB}" srcOrd="1" destOrd="0" presId="urn:microsoft.com/office/officeart/2005/8/layout/hierarchy3"/>
    <dgm:cxn modelId="{D8345A66-655F-4F73-9A8D-8DB2155B79B3}" type="presOf" srcId="{A3DF9733-D1BE-46DA-A907-20E601CF748A}" destId="{D7F881B9-510D-4F3B-8F1B-8C427D3E7C91}" srcOrd="1" destOrd="0" presId="urn:microsoft.com/office/officeart/2005/8/layout/hierarchy3"/>
    <dgm:cxn modelId="{9C0AA627-2B90-4795-85D7-22A4CC62F190}" srcId="{718BBB8E-7C91-48B9-95D1-80DCD1E72B4A}" destId="{8284E161-D608-456A-8848-619C5DB0398A}" srcOrd="0" destOrd="0" parTransId="{E417C7DE-9955-479D-B13D-71924AB0C30A}" sibTransId="{E6EA2753-4461-4CCD-8D41-25E463738CB6}"/>
    <dgm:cxn modelId="{84E64217-2EBA-428D-9780-088527E7BAB8}" type="presOf" srcId="{A3DF9733-D1BE-46DA-A907-20E601CF748A}" destId="{CAFA5640-0BA3-4EDB-B835-219B48F0304A}" srcOrd="0" destOrd="0" presId="urn:microsoft.com/office/officeart/2005/8/layout/hierarchy3"/>
    <dgm:cxn modelId="{FF1A253B-89BE-4CA6-9473-72968E7C9CD5}" type="presOf" srcId="{E76BDCE3-F10F-4D25-A7DD-E0CDA7EAA8A7}" destId="{0F608AE9-4E79-4DBC-8ED6-3B94C1CE8C40}" srcOrd="0" destOrd="0" presId="urn:microsoft.com/office/officeart/2005/8/layout/hierarchy3"/>
    <dgm:cxn modelId="{555DB24D-115D-4122-9A05-304BE2B98811}" type="presOf" srcId="{01E43A0C-94C5-4384-9FBC-F98C976BCC15}" destId="{76ECD7A7-4FDB-4AEA-91F3-0A111DCA264A}" srcOrd="0" destOrd="0" presId="urn:microsoft.com/office/officeart/2005/8/layout/hierarchy3"/>
    <dgm:cxn modelId="{D218A6E0-3ED9-4A39-BD12-C84B382BCF52}" type="presOf" srcId="{4DE49E76-84B5-4601-9E29-F49261C03BBF}" destId="{4EC61DEC-3A13-4F2D-BBD1-7BC51B90EE14}" srcOrd="0" destOrd="0" presId="urn:microsoft.com/office/officeart/2005/8/layout/hierarchy3"/>
    <dgm:cxn modelId="{4C299E60-E734-4604-8970-8C17582D8B3C}" type="presOf" srcId="{DF39EC58-26E5-4B41-95EF-0B49F26F8632}" destId="{C3DFAFC8-8F6D-4802-955E-03C1FC3CC18D}" srcOrd="0" destOrd="0" presId="urn:microsoft.com/office/officeart/2005/8/layout/hierarchy3"/>
    <dgm:cxn modelId="{006B8C87-CFAB-4E89-838A-21DD261B3F30}" type="presOf" srcId="{718BBB8E-7C91-48B9-95D1-80DCD1E72B4A}" destId="{6AFE53C0-460E-4BFF-834D-7B03953E459C}" srcOrd="0" destOrd="0" presId="urn:microsoft.com/office/officeart/2005/8/layout/hierarchy3"/>
    <dgm:cxn modelId="{670C3877-06BA-4EC3-83E1-D76B33A16179}" type="presOf" srcId="{98AD65FF-EF56-4E4B-BB01-B0980B944C5B}" destId="{4CC92A88-D6D5-4D8E-BFC4-AE857A5E9CA3}" srcOrd="0" destOrd="0" presId="urn:microsoft.com/office/officeart/2005/8/layout/hierarchy3"/>
    <dgm:cxn modelId="{173D9D3F-9D14-4DCB-A03F-D5B5DF078DD6}" type="presOf" srcId="{7961CFDD-C993-4BFB-97AB-024DF3D07CF1}" destId="{02513406-C724-49D8-962E-63389F773720}" srcOrd="0" destOrd="0" presId="urn:microsoft.com/office/officeart/2005/8/layout/hierarchy3"/>
    <dgm:cxn modelId="{0DAE0892-F854-4C8F-9366-1FF4C6C0F068}" srcId="{A3DF9733-D1BE-46DA-A907-20E601CF748A}" destId="{DF39EC58-26E5-4B41-95EF-0B49F26F8632}" srcOrd="0" destOrd="0" parTransId="{7961CFDD-C993-4BFB-97AB-024DF3D07CF1}" sibTransId="{8F57B54E-4CD4-4859-BD6B-0D9D2EEEC303}"/>
    <dgm:cxn modelId="{604674D0-A2D0-4331-AFFA-9FDDA82CC22D}" type="presOf" srcId="{8284E161-D608-456A-8848-619C5DB0398A}" destId="{EC20A39A-AA6A-44D7-AE03-A6DE8944D172}" srcOrd="0" destOrd="0" presId="urn:microsoft.com/office/officeart/2005/8/layout/hierarchy3"/>
    <dgm:cxn modelId="{CBEEDDCB-2813-4708-94BB-9035A7E02DA7}" srcId="{718BBB8E-7C91-48B9-95D1-80DCD1E72B4A}" destId="{A3DF9733-D1BE-46DA-A907-20E601CF748A}" srcOrd="1" destOrd="0" parTransId="{9E7B5733-1C99-4191-BD8B-6DAC068A482F}" sibTransId="{33990D24-7EDC-4532-9AB0-FDECA3B2AA76}"/>
    <dgm:cxn modelId="{BEDA583A-AE3F-42B8-A5B3-EF7479046256}" type="presOf" srcId="{483D2FBA-5F44-4231-86ED-7512007B9106}" destId="{A0F1A35E-03A9-4278-B4E2-95B1CE89083A}" srcOrd="0" destOrd="0" presId="urn:microsoft.com/office/officeart/2005/8/layout/hierarchy3"/>
    <dgm:cxn modelId="{F6BAD0F6-70B5-4C38-85CC-74456453A085}" type="presOf" srcId="{2E42851A-1911-4CDF-9345-425F466FE99D}" destId="{AFD97AE4-02AE-4327-A5EC-28536CE38A87}" srcOrd="0" destOrd="0" presId="urn:microsoft.com/office/officeart/2005/8/layout/hierarchy3"/>
    <dgm:cxn modelId="{9638FE90-DFB4-4609-B55E-BF8ED874695C}" srcId="{8284E161-D608-456A-8848-619C5DB0398A}" destId="{483D2FBA-5F44-4231-86ED-7512007B9106}" srcOrd="0" destOrd="0" parTransId="{98AD65FF-EF56-4E4B-BB01-B0980B944C5B}" sibTransId="{968C6F6B-9DF9-4CB1-9A84-CC330EBDDD35}"/>
    <dgm:cxn modelId="{4145DA84-D03A-4325-8C09-E9A71F83F786}" type="presParOf" srcId="{6AFE53C0-460E-4BFF-834D-7B03953E459C}" destId="{78B78F35-1EFC-43A7-81F0-093B1A613D38}" srcOrd="0" destOrd="0" presId="urn:microsoft.com/office/officeart/2005/8/layout/hierarchy3"/>
    <dgm:cxn modelId="{C1DDEB0F-A128-4226-A222-63C35EDCDC5D}" type="presParOf" srcId="{78B78F35-1EFC-43A7-81F0-093B1A613D38}" destId="{793F40C1-6817-4FDB-AAE7-07FAF8390818}" srcOrd="0" destOrd="0" presId="urn:microsoft.com/office/officeart/2005/8/layout/hierarchy3"/>
    <dgm:cxn modelId="{E2616F89-AE18-4BE6-B6B5-7D352F5EDF6A}" type="presParOf" srcId="{793F40C1-6817-4FDB-AAE7-07FAF8390818}" destId="{EC20A39A-AA6A-44D7-AE03-A6DE8944D172}" srcOrd="0" destOrd="0" presId="urn:microsoft.com/office/officeart/2005/8/layout/hierarchy3"/>
    <dgm:cxn modelId="{F9329C3A-1011-4DA0-99A3-A37A713BA44E}" type="presParOf" srcId="{793F40C1-6817-4FDB-AAE7-07FAF8390818}" destId="{6CF8506A-AFA4-422D-90A0-EB4C2ED40DCB}" srcOrd="1" destOrd="0" presId="urn:microsoft.com/office/officeart/2005/8/layout/hierarchy3"/>
    <dgm:cxn modelId="{586A7A80-25D4-4B9A-9CB1-7750DE6D507B}" type="presParOf" srcId="{78B78F35-1EFC-43A7-81F0-093B1A613D38}" destId="{C829D632-3A54-426D-A731-F53F19DE9C8C}" srcOrd="1" destOrd="0" presId="urn:microsoft.com/office/officeart/2005/8/layout/hierarchy3"/>
    <dgm:cxn modelId="{F7667B54-0A18-48AE-8805-F23414F399D1}" type="presParOf" srcId="{C829D632-3A54-426D-A731-F53F19DE9C8C}" destId="{4CC92A88-D6D5-4D8E-BFC4-AE857A5E9CA3}" srcOrd="0" destOrd="0" presId="urn:microsoft.com/office/officeart/2005/8/layout/hierarchy3"/>
    <dgm:cxn modelId="{EC60BC56-9DFD-495A-83C8-CBEF63834192}" type="presParOf" srcId="{C829D632-3A54-426D-A731-F53F19DE9C8C}" destId="{A0F1A35E-03A9-4278-B4E2-95B1CE89083A}" srcOrd="1" destOrd="0" presId="urn:microsoft.com/office/officeart/2005/8/layout/hierarchy3"/>
    <dgm:cxn modelId="{0DEE6885-3F8B-4B5B-86A8-2D41CF4AACA4}" type="presParOf" srcId="{C829D632-3A54-426D-A731-F53F19DE9C8C}" destId="{76ECD7A7-4FDB-4AEA-91F3-0A111DCA264A}" srcOrd="2" destOrd="0" presId="urn:microsoft.com/office/officeart/2005/8/layout/hierarchy3"/>
    <dgm:cxn modelId="{06E111BA-95D4-49F7-B1BE-7B9BF25C77A5}" type="presParOf" srcId="{C829D632-3A54-426D-A731-F53F19DE9C8C}" destId="{4EC61DEC-3A13-4F2D-BBD1-7BC51B90EE14}" srcOrd="3" destOrd="0" presId="urn:microsoft.com/office/officeart/2005/8/layout/hierarchy3"/>
    <dgm:cxn modelId="{4DD745B7-AE9E-4B04-B7FA-00554B7EBFE2}" type="presParOf" srcId="{6AFE53C0-460E-4BFF-834D-7B03953E459C}" destId="{83EF77B7-BE30-4DFE-8753-FFEC3D0F0DE1}" srcOrd="1" destOrd="0" presId="urn:microsoft.com/office/officeart/2005/8/layout/hierarchy3"/>
    <dgm:cxn modelId="{3546BD39-BA10-4285-AA69-E4FDD3FF3C41}" type="presParOf" srcId="{83EF77B7-BE30-4DFE-8753-FFEC3D0F0DE1}" destId="{5D322376-691F-439C-93F0-D50EC6FDB01D}" srcOrd="0" destOrd="0" presId="urn:microsoft.com/office/officeart/2005/8/layout/hierarchy3"/>
    <dgm:cxn modelId="{5E49FCF4-A555-419F-A373-292C70DE4EE8}" type="presParOf" srcId="{5D322376-691F-439C-93F0-D50EC6FDB01D}" destId="{CAFA5640-0BA3-4EDB-B835-219B48F0304A}" srcOrd="0" destOrd="0" presId="urn:microsoft.com/office/officeart/2005/8/layout/hierarchy3"/>
    <dgm:cxn modelId="{80E437A7-D4EE-4934-8E26-145638388E7A}" type="presParOf" srcId="{5D322376-691F-439C-93F0-D50EC6FDB01D}" destId="{D7F881B9-510D-4F3B-8F1B-8C427D3E7C91}" srcOrd="1" destOrd="0" presId="urn:microsoft.com/office/officeart/2005/8/layout/hierarchy3"/>
    <dgm:cxn modelId="{87D69A0D-0A0F-4CEB-8D07-FAEC60E3ACC2}" type="presParOf" srcId="{83EF77B7-BE30-4DFE-8753-FFEC3D0F0DE1}" destId="{66B42604-EF8D-41F8-919E-9452B9EAECFB}" srcOrd="1" destOrd="0" presId="urn:microsoft.com/office/officeart/2005/8/layout/hierarchy3"/>
    <dgm:cxn modelId="{F301A881-B2B4-4079-80CE-9E4F36D42EFD}" type="presParOf" srcId="{66B42604-EF8D-41F8-919E-9452B9EAECFB}" destId="{02513406-C724-49D8-962E-63389F773720}" srcOrd="0" destOrd="0" presId="urn:microsoft.com/office/officeart/2005/8/layout/hierarchy3"/>
    <dgm:cxn modelId="{570838D1-2606-4A8C-B90B-CD179725F574}" type="presParOf" srcId="{66B42604-EF8D-41F8-919E-9452B9EAECFB}" destId="{C3DFAFC8-8F6D-4802-955E-03C1FC3CC18D}" srcOrd="1" destOrd="0" presId="urn:microsoft.com/office/officeart/2005/8/layout/hierarchy3"/>
    <dgm:cxn modelId="{40F64787-EE35-465F-9DF6-D2F54ECEA68F}" type="presParOf" srcId="{66B42604-EF8D-41F8-919E-9452B9EAECFB}" destId="{AFD97AE4-02AE-4327-A5EC-28536CE38A87}" srcOrd="2" destOrd="0" presId="urn:microsoft.com/office/officeart/2005/8/layout/hierarchy3"/>
    <dgm:cxn modelId="{4B4BB486-0208-4561-91A7-89E5CC4E1E75}" type="presParOf" srcId="{66B42604-EF8D-41F8-919E-9452B9EAECFB}" destId="{0F608AE9-4E79-4DBC-8ED6-3B94C1CE8C4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F611BC-3997-462A-8D5C-4EB0EED45AAB}" type="doc">
      <dgm:prSet loTypeId="urn:microsoft.com/office/officeart/2005/8/layout/pyramid1" loCatId="pyramid" qsTypeId="urn:microsoft.com/office/officeart/2005/8/quickstyle/simple2" qsCatId="simple" csTypeId="urn:microsoft.com/office/officeart/2005/8/colors/colorful5" csCatId="colorful" phldr="0"/>
      <dgm:spPr/>
    </dgm:pt>
    <dgm:pt modelId="{C747E35A-E63A-429C-9EF5-6BDC7A003508}">
      <dgm:prSet phldrT="[Text]" phldr="1"/>
      <dgm:spPr/>
      <dgm:t>
        <a:bodyPr/>
        <a:lstStyle/>
        <a:p>
          <a:endParaRPr lang="en-US" dirty="0"/>
        </a:p>
      </dgm:t>
    </dgm:pt>
    <dgm:pt modelId="{EA4C89E8-59A5-4CFA-9300-3ECD7C58B74A}" type="parTrans" cxnId="{4CA3D341-2008-4060-AB25-9855EE1CE43C}">
      <dgm:prSet/>
      <dgm:spPr/>
      <dgm:t>
        <a:bodyPr/>
        <a:lstStyle/>
        <a:p>
          <a:endParaRPr lang="en-US"/>
        </a:p>
      </dgm:t>
    </dgm:pt>
    <dgm:pt modelId="{C2C97D3D-48B0-489C-8C5A-FEC6D3CECB55}" type="sibTrans" cxnId="{4CA3D341-2008-4060-AB25-9855EE1CE43C}">
      <dgm:prSet/>
      <dgm:spPr/>
      <dgm:t>
        <a:bodyPr/>
        <a:lstStyle/>
        <a:p>
          <a:endParaRPr lang="en-US"/>
        </a:p>
      </dgm:t>
    </dgm:pt>
    <dgm:pt modelId="{98B96CA1-47C9-4A1B-8978-AFC0760D70F4}">
      <dgm:prSet phldrT="[Text]" phldr="1"/>
      <dgm:spPr/>
      <dgm:t>
        <a:bodyPr/>
        <a:lstStyle/>
        <a:p>
          <a:endParaRPr lang="en-US" dirty="0"/>
        </a:p>
      </dgm:t>
    </dgm:pt>
    <dgm:pt modelId="{33FA2B4D-C17E-4242-9A58-71D7A07809BA}" type="parTrans" cxnId="{E5813ADE-3D76-4884-997D-33EC3CB549FB}">
      <dgm:prSet/>
      <dgm:spPr/>
      <dgm:t>
        <a:bodyPr/>
        <a:lstStyle/>
        <a:p>
          <a:endParaRPr lang="en-US"/>
        </a:p>
      </dgm:t>
    </dgm:pt>
    <dgm:pt modelId="{D08259B9-E56D-4572-9A28-718C2FAAF143}" type="sibTrans" cxnId="{E5813ADE-3D76-4884-997D-33EC3CB549FB}">
      <dgm:prSet/>
      <dgm:spPr/>
      <dgm:t>
        <a:bodyPr/>
        <a:lstStyle/>
        <a:p>
          <a:endParaRPr lang="en-US"/>
        </a:p>
      </dgm:t>
    </dgm:pt>
    <dgm:pt modelId="{C5927B16-85B4-44E6-8059-A556FE42A6C8}">
      <dgm:prSet phldrT="[Text]" phldr="1"/>
      <dgm:spPr/>
      <dgm:t>
        <a:bodyPr/>
        <a:lstStyle/>
        <a:p>
          <a:endParaRPr lang="en-US" dirty="0"/>
        </a:p>
      </dgm:t>
    </dgm:pt>
    <dgm:pt modelId="{10DA1FE2-16AF-4EFC-A67E-E1552B74A80B}" type="parTrans" cxnId="{90B3DDA7-978D-46D2-A4D7-714F6D7706B5}">
      <dgm:prSet/>
      <dgm:spPr/>
      <dgm:t>
        <a:bodyPr/>
        <a:lstStyle/>
        <a:p>
          <a:endParaRPr lang="en-US"/>
        </a:p>
      </dgm:t>
    </dgm:pt>
    <dgm:pt modelId="{9DC03A16-B7E2-4072-A989-1C6F91621A52}" type="sibTrans" cxnId="{90B3DDA7-978D-46D2-A4D7-714F6D7706B5}">
      <dgm:prSet/>
      <dgm:spPr/>
      <dgm:t>
        <a:bodyPr/>
        <a:lstStyle/>
        <a:p>
          <a:endParaRPr lang="en-US"/>
        </a:p>
      </dgm:t>
    </dgm:pt>
    <dgm:pt modelId="{EB3A7848-7218-4A53-85E9-A93C90FD1410}" type="pres">
      <dgm:prSet presAssocID="{ADF611BC-3997-462A-8D5C-4EB0EED45AAB}" presName="Name0" presStyleCnt="0">
        <dgm:presLayoutVars>
          <dgm:dir/>
          <dgm:animLvl val="lvl"/>
          <dgm:resizeHandles val="exact"/>
        </dgm:presLayoutVars>
      </dgm:prSet>
      <dgm:spPr/>
    </dgm:pt>
    <dgm:pt modelId="{9E81A59F-39AF-4281-9A48-65B35D8320A2}" type="pres">
      <dgm:prSet presAssocID="{C747E35A-E63A-429C-9EF5-6BDC7A003508}" presName="Name8" presStyleCnt="0"/>
      <dgm:spPr/>
    </dgm:pt>
    <dgm:pt modelId="{0D6C5919-84CC-47FD-9181-D122AC9D8F28}" type="pres">
      <dgm:prSet presAssocID="{C747E35A-E63A-429C-9EF5-6BDC7A003508}" presName="level" presStyleLbl="node1" presStyleIdx="0" presStyleCnt="3">
        <dgm:presLayoutVars>
          <dgm:chMax val="1"/>
          <dgm:bulletEnabled val="1"/>
        </dgm:presLayoutVars>
      </dgm:prSet>
      <dgm:spPr/>
      <dgm:t>
        <a:bodyPr/>
        <a:lstStyle/>
        <a:p>
          <a:endParaRPr lang="en-US"/>
        </a:p>
      </dgm:t>
    </dgm:pt>
    <dgm:pt modelId="{F89464F5-877C-4439-B052-77F604FA0B02}" type="pres">
      <dgm:prSet presAssocID="{C747E35A-E63A-429C-9EF5-6BDC7A003508}" presName="levelTx" presStyleLbl="revTx" presStyleIdx="0" presStyleCnt="0">
        <dgm:presLayoutVars>
          <dgm:chMax val="1"/>
          <dgm:bulletEnabled val="1"/>
        </dgm:presLayoutVars>
      </dgm:prSet>
      <dgm:spPr/>
      <dgm:t>
        <a:bodyPr/>
        <a:lstStyle/>
        <a:p>
          <a:endParaRPr lang="en-US"/>
        </a:p>
      </dgm:t>
    </dgm:pt>
    <dgm:pt modelId="{312E6FCD-E02B-42A5-96B6-FD685F479658}" type="pres">
      <dgm:prSet presAssocID="{98B96CA1-47C9-4A1B-8978-AFC0760D70F4}" presName="Name8" presStyleCnt="0"/>
      <dgm:spPr/>
    </dgm:pt>
    <dgm:pt modelId="{90D50FBA-10A0-4D23-8A8B-D4306ABD1E21}" type="pres">
      <dgm:prSet presAssocID="{98B96CA1-47C9-4A1B-8978-AFC0760D70F4}" presName="level" presStyleLbl="node1" presStyleIdx="1" presStyleCnt="3">
        <dgm:presLayoutVars>
          <dgm:chMax val="1"/>
          <dgm:bulletEnabled val="1"/>
        </dgm:presLayoutVars>
      </dgm:prSet>
      <dgm:spPr/>
      <dgm:t>
        <a:bodyPr/>
        <a:lstStyle/>
        <a:p>
          <a:endParaRPr lang="en-US"/>
        </a:p>
      </dgm:t>
    </dgm:pt>
    <dgm:pt modelId="{C7B85490-EA87-4CFB-815A-47E2620BB8F8}" type="pres">
      <dgm:prSet presAssocID="{98B96CA1-47C9-4A1B-8978-AFC0760D70F4}" presName="levelTx" presStyleLbl="revTx" presStyleIdx="0" presStyleCnt="0">
        <dgm:presLayoutVars>
          <dgm:chMax val="1"/>
          <dgm:bulletEnabled val="1"/>
        </dgm:presLayoutVars>
      </dgm:prSet>
      <dgm:spPr/>
      <dgm:t>
        <a:bodyPr/>
        <a:lstStyle/>
        <a:p>
          <a:endParaRPr lang="en-US"/>
        </a:p>
      </dgm:t>
    </dgm:pt>
    <dgm:pt modelId="{BE5BE371-56E1-4496-8027-3C863E1489C2}" type="pres">
      <dgm:prSet presAssocID="{C5927B16-85B4-44E6-8059-A556FE42A6C8}" presName="Name8" presStyleCnt="0"/>
      <dgm:spPr/>
    </dgm:pt>
    <dgm:pt modelId="{3C176C07-5C41-4E10-9663-FD75E1407C45}" type="pres">
      <dgm:prSet presAssocID="{C5927B16-85B4-44E6-8059-A556FE42A6C8}" presName="level" presStyleLbl="node1" presStyleIdx="2" presStyleCnt="3" custLinFactNeighborX="-22973" custLinFactNeighborY="56329">
        <dgm:presLayoutVars>
          <dgm:chMax val="1"/>
          <dgm:bulletEnabled val="1"/>
        </dgm:presLayoutVars>
      </dgm:prSet>
      <dgm:spPr/>
      <dgm:t>
        <a:bodyPr/>
        <a:lstStyle/>
        <a:p>
          <a:endParaRPr lang="en-US"/>
        </a:p>
      </dgm:t>
    </dgm:pt>
    <dgm:pt modelId="{16ED115F-961B-4D10-B628-A98BB77A6B1E}" type="pres">
      <dgm:prSet presAssocID="{C5927B16-85B4-44E6-8059-A556FE42A6C8}" presName="levelTx" presStyleLbl="revTx" presStyleIdx="0" presStyleCnt="0">
        <dgm:presLayoutVars>
          <dgm:chMax val="1"/>
          <dgm:bulletEnabled val="1"/>
        </dgm:presLayoutVars>
      </dgm:prSet>
      <dgm:spPr/>
      <dgm:t>
        <a:bodyPr/>
        <a:lstStyle/>
        <a:p>
          <a:endParaRPr lang="en-US"/>
        </a:p>
      </dgm:t>
    </dgm:pt>
  </dgm:ptLst>
  <dgm:cxnLst>
    <dgm:cxn modelId="{6EBD7514-599D-4487-9931-2C3F23D90066}" type="presOf" srcId="{C5927B16-85B4-44E6-8059-A556FE42A6C8}" destId="{16ED115F-961B-4D10-B628-A98BB77A6B1E}" srcOrd="1" destOrd="0" presId="urn:microsoft.com/office/officeart/2005/8/layout/pyramid1"/>
    <dgm:cxn modelId="{2DC0E0DB-8AC9-44FA-89C4-6C7A3ED82E00}" type="presOf" srcId="{98B96CA1-47C9-4A1B-8978-AFC0760D70F4}" destId="{90D50FBA-10A0-4D23-8A8B-D4306ABD1E21}" srcOrd="0" destOrd="0" presId="urn:microsoft.com/office/officeart/2005/8/layout/pyramid1"/>
    <dgm:cxn modelId="{B120965E-EBF4-44D2-A5C0-6F8C7915AA4D}" type="presOf" srcId="{ADF611BC-3997-462A-8D5C-4EB0EED45AAB}" destId="{EB3A7848-7218-4A53-85E9-A93C90FD1410}" srcOrd="0" destOrd="0" presId="urn:microsoft.com/office/officeart/2005/8/layout/pyramid1"/>
    <dgm:cxn modelId="{A3ECE25D-3C2B-405D-848C-7DF99225DC9F}" type="presOf" srcId="{C747E35A-E63A-429C-9EF5-6BDC7A003508}" destId="{0D6C5919-84CC-47FD-9181-D122AC9D8F28}" srcOrd="0" destOrd="0" presId="urn:microsoft.com/office/officeart/2005/8/layout/pyramid1"/>
    <dgm:cxn modelId="{E73359CC-EC3D-46BC-B0E2-9852F4336690}" type="presOf" srcId="{C747E35A-E63A-429C-9EF5-6BDC7A003508}" destId="{F89464F5-877C-4439-B052-77F604FA0B02}" srcOrd="1" destOrd="0" presId="urn:microsoft.com/office/officeart/2005/8/layout/pyramid1"/>
    <dgm:cxn modelId="{90B3DDA7-978D-46D2-A4D7-714F6D7706B5}" srcId="{ADF611BC-3997-462A-8D5C-4EB0EED45AAB}" destId="{C5927B16-85B4-44E6-8059-A556FE42A6C8}" srcOrd="2" destOrd="0" parTransId="{10DA1FE2-16AF-4EFC-A67E-E1552B74A80B}" sibTransId="{9DC03A16-B7E2-4072-A989-1C6F91621A52}"/>
    <dgm:cxn modelId="{FD47C284-FF6A-499F-A082-58E050645EEB}" type="presOf" srcId="{98B96CA1-47C9-4A1B-8978-AFC0760D70F4}" destId="{C7B85490-EA87-4CFB-815A-47E2620BB8F8}" srcOrd="1" destOrd="0" presId="urn:microsoft.com/office/officeart/2005/8/layout/pyramid1"/>
    <dgm:cxn modelId="{4CA3D341-2008-4060-AB25-9855EE1CE43C}" srcId="{ADF611BC-3997-462A-8D5C-4EB0EED45AAB}" destId="{C747E35A-E63A-429C-9EF5-6BDC7A003508}" srcOrd="0" destOrd="0" parTransId="{EA4C89E8-59A5-4CFA-9300-3ECD7C58B74A}" sibTransId="{C2C97D3D-48B0-489C-8C5A-FEC6D3CECB55}"/>
    <dgm:cxn modelId="{B6077D21-692F-4EF7-81DC-3DC0D3469EAA}" type="presOf" srcId="{C5927B16-85B4-44E6-8059-A556FE42A6C8}" destId="{3C176C07-5C41-4E10-9663-FD75E1407C45}" srcOrd="0" destOrd="0" presId="urn:microsoft.com/office/officeart/2005/8/layout/pyramid1"/>
    <dgm:cxn modelId="{E5813ADE-3D76-4884-997D-33EC3CB549FB}" srcId="{ADF611BC-3997-462A-8D5C-4EB0EED45AAB}" destId="{98B96CA1-47C9-4A1B-8978-AFC0760D70F4}" srcOrd="1" destOrd="0" parTransId="{33FA2B4D-C17E-4242-9A58-71D7A07809BA}" sibTransId="{D08259B9-E56D-4572-9A28-718C2FAAF143}"/>
    <dgm:cxn modelId="{0F513B08-AFCC-42A9-B640-9A471A3E9A3C}" type="presParOf" srcId="{EB3A7848-7218-4A53-85E9-A93C90FD1410}" destId="{9E81A59F-39AF-4281-9A48-65B35D8320A2}" srcOrd="0" destOrd="0" presId="urn:microsoft.com/office/officeart/2005/8/layout/pyramid1"/>
    <dgm:cxn modelId="{79AE489C-D2E2-4FA3-AC96-590631F25858}" type="presParOf" srcId="{9E81A59F-39AF-4281-9A48-65B35D8320A2}" destId="{0D6C5919-84CC-47FD-9181-D122AC9D8F28}" srcOrd="0" destOrd="0" presId="urn:microsoft.com/office/officeart/2005/8/layout/pyramid1"/>
    <dgm:cxn modelId="{3912B7E9-04CA-4C9C-A4DA-48948303FFB1}" type="presParOf" srcId="{9E81A59F-39AF-4281-9A48-65B35D8320A2}" destId="{F89464F5-877C-4439-B052-77F604FA0B02}" srcOrd="1" destOrd="0" presId="urn:microsoft.com/office/officeart/2005/8/layout/pyramid1"/>
    <dgm:cxn modelId="{9BAAB120-5992-4A1C-BE64-4CA23C2C15DC}" type="presParOf" srcId="{EB3A7848-7218-4A53-85E9-A93C90FD1410}" destId="{312E6FCD-E02B-42A5-96B6-FD685F479658}" srcOrd="1" destOrd="0" presId="urn:microsoft.com/office/officeart/2005/8/layout/pyramid1"/>
    <dgm:cxn modelId="{1A5B6D01-0481-411F-9CFB-FDBBFEB71C46}" type="presParOf" srcId="{312E6FCD-E02B-42A5-96B6-FD685F479658}" destId="{90D50FBA-10A0-4D23-8A8B-D4306ABD1E21}" srcOrd="0" destOrd="0" presId="urn:microsoft.com/office/officeart/2005/8/layout/pyramid1"/>
    <dgm:cxn modelId="{5B4586A0-D215-4CA7-8298-6B4B9D87F636}" type="presParOf" srcId="{312E6FCD-E02B-42A5-96B6-FD685F479658}" destId="{C7B85490-EA87-4CFB-815A-47E2620BB8F8}" srcOrd="1" destOrd="0" presId="urn:microsoft.com/office/officeart/2005/8/layout/pyramid1"/>
    <dgm:cxn modelId="{CACD0E5B-E2C3-408F-9DE0-885E1EBD00A7}" type="presParOf" srcId="{EB3A7848-7218-4A53-85E9-A93C90FD1410}" destId="{BE5BE371-56E1-4496-8027-3C863E1489C2}" srcOrd="2" destOrd="0" presId="urn:microsoft.com/office/officeart/2005/8/layout/pyramid1"/>
    <dgm:cxn modelId="{02BED912-0476-4F9D-B1E6-2E586FEFD4F4}" type="presParOf" srcId="{BE5BE371-56E1-4496-8027-3C863E1489C2}" destId="{3C176C07-5C41-4E10-9663-FD75E1407C45}" srcOrd="0" destOrd="0" presId="urn:microsoft.com/office/officeart/2005/8/layout/pyramid1"/>
    <dgm:cxn modelId="{6C7E3954-7069-4A49-966E-2B95A0C6E1D6}" type="presParOf" srcId="{BE5BE371-56E1-4496-8027-3C863E1489C2}" destId="{16ED115F-961B-4D10-B628-A98BB77A6B1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0A39A-AA6A-44D7-AE03-A6DE8944D172}">
      <dsp:nvSpPr>
        <dsp:cNvPr id="0" name=""/>
        <dsp:cNvSpPr/>
      </dsp:nvSpPr>
      <dsp:spPr>
        <a:xfrm>
          <a:off x="11585" y="544"/>
          <a:ext cx="1784635" cy="8923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37720" y="26679"/>
        <a:ext cx="1732365" cy="840047"/>
      </dsp:txXfrm>
    </dsp:sp>
    <dsp:sp modelId="{4CC92A88-D6D5-4D8E-BFC4-AE857A5E9CA3}">
      <dsp:nvSpPr>
        <dsp:cNvPr id="0" name=""/>
        <dsp:cNvSpPr/>
      </dsp:nvSpPr>
      <dsp:spPr>
        <a:xfrm>
          <a:off x="190048"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1A35E-03A9-4278-B4E2-95B1CE89083A}">
      <dsp:nvSpPr>
        <dsp:cNvPr id="0" name=""/>
        <dsp:cNvSpPr/>
      </dsp:nvSpPr>
      <dsp:spPr>
        <a:xfrm>
          <a:off x="368512"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94647" y="1142076"/>
        <a:ext cx="1375438" cy="840047"/>
      </dsp:txXfrm>
    </dsp:sp>
    <dsp:sp modelId="{76ECD7A7-4FDB-4AEA-91F3-0A111DCA264A}">
      <dsp:nvSpPr>
        <dsp:cNvPr id="0" name=""/>
        <dsp:cNvSpPr/>
      </dsp:nvSpPr>
      <dsp:spPr>
        <a:xfrm>
          <a:off x="190048"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61DEC-3A13-4F2D-BBD1-7BC51B90EE14}">
      <dsp:nvSpPr>
        <dsp:cNvPr id="0" name=""/>
        <dsp:cNvSpPr/>
      </dsp:nvSpPr>
      <dsp:spPr>
        <a:xfrm>
          <a:off x="368512"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640"/>
              <a:satOff val="-19136"/>
              <a:lumOff val="1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94647" y="2257473"/>
        <a:ext cx="1375438" cy="840047"/>
      </dsp:txXfrm>
    </dsp:sp>
    <dsp:sp modelId="{CAFA5640-0BA3-4EDB-B835-219B48F0304A}">
      <dsp:nvSpPr>
        <dsp:cNvPr id="0" name=""/>
        <dsp:cNvSpPr/>
      </dsp:nvSpPr>
      <dsp:spPr>
        <a:xfrm>
          <a:off x="2242379" y="544"/>
          <a:ext cx="1784635" cy="892317"/>
        </a:xfrm>
        <a:prstGeom prst="roundRect">
          <a:avLst>
            <a:gd name="adj" fmla="val 10000"/>
          </a:avLst>
        </a:prstGeom>
        <a:solidFill>
          <a:schemeClr val="accent4">
            <a:hueOff val="25919"/>
            <a:satOff val="-57408"/>
            <a:lumOff val="4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endParaRPr lang="en-US" sz="5000" kern="1200" dirty="0"/>
        </a:p>
      </dsp:txBody>
      <dsp:txXfrm>
        <a:off x="2268514" y="26679"/>
        <a:ext cx="1732365" cy="840047"/>
      </dsp:txXfrm>
    </dsp:sp>
    <dsp:sp modelId="{02513406-C724-49D8-962E-63389F773720}">
      <dsp:nvSpPr>
        <dsp:cNvPr id="0" name=""/>
        <dsp:cNvSpPr/>
      </dsp:nvSpPr>
      <dsp:spPr>
        <a:xfrm>
          <a:off x="2420842" y="892861"/>
          <a:ext cx="178463" cy="669238"/>
        </a:xfrm>
        <a:custGeom>
          <a:avLst/>
          <a:gdLst/>
          <a:ahLst/>
          <a:cxnLst/>
          <a:rect l="0" t="0" r="0" b="0"/>
          <a:pathLst>
            <a:path>
              <a:moveTo>
                <a:pt x="0" y="0"/>
              </a:moveTo>
              <a:lnTo>
                <a:pt x="0" y="669238"/>
              </a:lnTo>
              <a:lnTo>
                <a:pt x="178463" y="6692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FAFC8-8F6D-4802-955E-03C1FC3CC18D}">
      <dsp:nvSpPr>
        <dsp:cNvPr id="0" name=""/>
        <dsp:cNvSpPr/>
      </dsp:nvSpPr>
      <dsp:spPr>
        <a:xfrm>
          <a:off x="2599306" y="1115941"/>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280"/>
              <a:satOff val="-38272"/>
              <a:lumOff val="3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625441" y="1142076"/>
        <a:ext cx="1375438" cy="840047"/>
      </dsp:txXfrm>
    </dsp:sp>
    <dsp:sp modelId="{AFD97AE4-02AE-4327-A5EC-28536CE38A87}">
      <dsp:nvSpPr>
        <dsp:cNvPr id="0" name=""/>
        <dsp:cNvSpPr/>
      </dsp:nvSpPr>
      <dsp:spPr>
        <a:xfrm>
          <a:off x="2420842" y="892861"/>
          <a:ext cx="178463" cy="1784635"/>
        </a:xfrm>
        <a:custGeom>
          <a:avLst/>
          <a:gdLst/>
          <a:ahLst/>
          <a:cxnLst/>
          <a:rect l="0" t="0" r="0" b="0"/>
          <a:pathLst>
            <a:path>
              <a:moveTo>
                <a:pt x="0" y="0"/>
              </a:moveTo>
              <a:lnTo>
                <a:pt x="0" y="1784635"/>
              </a:lnTo>
              <a:lnTo>
                <a:pt x="178463" y="17846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08AE9-4E79-4DBC-8ED6-3B94C1CE8C40}">
      <dsp:nvSpPr>
        <dsp:cNvPr id="0" name=""/>
        <dsp:cNvSpPr/>
      </dsp:nvSpPr>
      <dsp:spPr>
        <a:xfrm>
          <a:off x="2599306" y="2231338"/>
          <a:ext cx="1427708" cy="8923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5919"/>
              <a:satOff val="-57408"/>
              <a:lumOff val="4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625441" y="2257473"/>
        <a:ext cx="1375438" cy="840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5919-84CC-47FD-9181-D122AC9D8F28}">
      <dsp:nvSpPr>
        <dsp:cNvPr id="0" name=""/>
        <dsp:cNvSpPr/>
      </dsp:nvSpPr>
      <dsp:spPr>
        <a:xfrm>
          <a:off x="1523999" y="0"/>
          <a:ext cx="1524000" cy="1473200"/>
        </a:xfrm>
        <a:prstGeom prst="trapezoid">
          <a:avLst>
            <a:gd name="adj" fmla="val 5172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en-US" sz="4600" kern="1200" dirty="0"/>
        </a:p>
      </dsp:txBody>
      <dsp:txXfrm>
        <a:off x="1523999" y="0"/>
        <a:ext cx="1524000" cy="1473200"/>
      </dsp:txXfrm>
    </dsp:sp>
    <dsp:sp modelId="{90D50FBA-10A0-4D23-8A8B-D4306ABD1E21}">
      <dsp:nvSpPr>
        <dsp:cNvPr id="0" name=""/>
        <dsp:cNvSpPr/>
      </dsp:nvSpPr>
      <dsp:spPr>
        <a:xfrm>
          <a:off x="761999" y="1473200"/>
          <a:ext cx="3048000" cy="1473200"/>
        </a:xfrm>
        <a:prstGeom prst="trapezoid">
          <a:avLst>
            <a:gd name="adj" fmla="val 51724"/>
          </a:avLst>
        </a:prstGeom>
        <a:solidFill>
          <a:schemeClr val="accent5">
            <a:hueOff val="-4971833"/>
            <a:satOff val="22670"/>
            <a:lumOff val="-7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1295399" y="1473200"/>
        <a:ext cx="1981200" cy="1473200"/>
      </dsp:txXfrm>
    </dsp:sp>
    <dsp:sp modelId="{3C176C07-5C41-4E10-9663-FD75E1407C45}">
      <dsp:nvSpPr>
        <dsp:cNvPr id="0" name=""/>
        <dsp:cNvSpPr/>
      </dsp:nvSpPr>
      <dsp:spPr>
        <a:xfrm>
          <a:off x="0" y="2946400"/>
          <a:ext cx="4572000" cy="1473200"/>
        </a:xfrm>
        <a:prstGeom prst="trapezoid">
          <a:avLst>
            <a:gd name="adj" fmla="val 51724"/>
          </a:avLst>
        </a:prstGeom>
        <a:solidFill>
          <a:schemeClr val="accent5">
            <a:hueOff val="-9943667"/>
            <a:satOff val="45340"/>
            <a:lumOff val="-15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00099" y="2946400"/>
        <a:ext cx="2971800" cy="1473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C73B9B59-B183-4D92-8EE6-315FED2168CD}" type="datetimeFigureOut">
              <a:rPr lang="en-US"/>
              <a:pPr>
                <a:defRPr/>
              </a:pPr>
              <a:t>5/9/2022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9FC937D4-D70A-4D9F-B787-60884E1B03DE}" type="slidenum">
              <a:rPr lang="en-US"/>
              <a:pPr>
                <a:defRPr/>
              </a:pPr>
              <a:t>‹#›</a:t>
            </a:fld>
            <a:endParaRPr lang="en-US" dirty="0"/>
          </a:p>
        </p:txBody>
      </p:sp>
    </p:spTree>
    <p:extLst>
      <p:ext uri="{BB962C8B-B14F-4D97-AF65-F5344CB8AC3E}">
        <p14:creationId xmlns:p14="http://schemas.microsoft.com/office/powerpoint/2010/main" val="2000453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AE70B9E-8353-4E54-97DF-39271C3FF902}" type="datetimeFigureOut">
              <a:rPr lang="en-US"/>
              <a:pPr>
                <a:defRPr/>
              </a:pPr>
              <a:t>5/9/2022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8A9E349C-BDDF-4BC6-849F-ABE75B63518E}" type="slidenum">
              <a:rPr lang="en-US"/>
              <a:pPr>
                <a:defRPr/>
              </a:pPr>
              <a:t>‹#›</a:t>
            </a:fld>
            <a:endParaRPr lang="en-US" dirty="0"/>
          </a:p>
        </p:txBody>
      </p:sp>
    </p:spTree>
    <p:extLst>
      <p:ext uri="{BB962C8B-B14F-4D97-AF65-F5344CB8AC3E}">
        <p14:creationId xmlns:p14="http://schemas.microsoft.com/office/powerpoint/2010/main" val="23605564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p>
        </p:txBody>
      </p:sp>
      <p:sp>
        <p:nvSpPr>
          <p:cNvPr id="4" name="Slide Number Placeholder 3"/>
          <p:cNvSpPr>
            <a:spLocks noGrp="1"/>
          </p:cNvSpPr>
          <p:nvPr>
            <p:ph type="sldNum" sz="quarter" idx="5"/>
          </p:nvPr>
        </p:nvSpPr>
        <p:spPr/>
        <p:txBody>
          <a:bodyPr/>
          <a:lstStyle/>
          <a:p>
            <a:pPr>
              <a:defRPr/>
            </a:pPr>
            <a:fld id="{E48EB148-ED04-4947-A9B6-19109EE1FB88}" type="slidenum">
              <a:rPr lang="en-US"/>
              <a:pPr>
                <a:defRPr/>
              </a:pPr>
              <a:t>1</a:t>
            </a:fld>
            <a:endParaRPr lang="en-US" dirty="0"/>
          </a:p>
        </p:txBody>
      </p:sp>
    </p:spTree>
    <p:extLst>
      <p:ext uri="{BB962C8B-B14F-4D97-AF65-F5344CB8AC3E}">
        <p14:creationId xmlns:p14="http://schemas.microsoft.com/office/powerpoint/2010/main" val="367443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48EB148-ED04-4947-A9B6-19109EE1FB88}"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01347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Diagram 4"/>
          <p:cNvGraphicFramePr/>
          <p:nvPr/>
        </p:nvGraphicFramePr>
        <p:xfrm>
          <a:off x="4572000" y="1905000"/>
          <a:ext cx="4038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3657600" cy="38679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C439A71B-8B25-4844-9CF6-8ED832BD3C9B}" type="slidenum">
              <a:rPr lang="en-US"/>
              <a:pPr>
                <a:defRPr/>
              </a:pPr>
              <a:t>‹#›</a:t>
            </a:fld>
            <a:endParaRPr lang="en-US" dirty="0"/>
          </a:p>
        </p:txBody>
      </p:sp>
      <p:sp>
        <p:nvSpPr>
          <p:cNvPr id="8"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83CE44D4-0AEE-402B-A201-99973B846A58}" type="datetime1">
              <a:rPr lang="en-US" smtClean="0"/>
              <a:t>5/9/2022</a:t>
            </a:fld>
            <a:endParaRPr lang="en-US" dirty="0"/>
          </a:p>
        </p:txBody>
      </p:sp>
    </p:spTree>
    <p:extLst>
      <p:ext uri="{BB962C8B-B14F-4D97-AF65-F5344CB8AC3E}">
        <p14:creationId xmlns:p14="http://schemas.microsoft.com/office/powerpoint/2010/main" val="1783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2" name="Title 1"/>
          <p:cNvSpPr>
            <a:spLocks noGrp="1"/>
          </p:cNvSpPr>
          <p:nvPr>
            <p:ph type="title"/>
          </p:nvPr>
        </p:nvSpPr>
        <p:spPr>
          <a:xfrm>
            <a:off x="805434" y="2411485"/>
            <a:ext cx="7886700" cy="132556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40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Title 1"/>
          <p:cNvSpPr>
            <a:spLocks noGrp="1"/>
          </p:cNvSpPr>
          <p:nvPr>
            <p:ph type="title"/>
          </p:nvPr>
        </p:nvSpPr>
        <p:spPr>
          <a:xfrm>
            <a:off x="628650" y="736983"/>
            <a:ext cx="7886700" cy="1325563"/>
          </a:xfrm>
        </p:spPr>
        <p:txBody>
          <a:bodyPr/>
          <a:lstStyle/>
          <a:p>
            <a:r>
              <a:rPr lang="en-US"/>
              <a:t>Click to edit Master title style</a:t>
            </a:r>
          </a:p>
        </p:txBody>
      </p:sp>
    </p:spTree>
    <p:extLst>
      <p:ext uri="{BB962C8B-B14F-4D97-AF65-F5344CB8AC3E}">
        <p14:creationId xmlns:p14="http://schemas.microsoft.com/office/powerpoint/2010/main" val="389658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g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2308838"/>
            <a:ext cx="7886700" cy="1325563"/>
          </a:xfrm>
        </p:spPr>
        <p:txBody>
          <a:bodyPr/>
          <a:lstStyle>
            <a:lvl1pPr algn="ctr">
              <a:defRPr>
                <a:solidFill>
                  <a:schemeClr val="bg1"/>
                </a:solidFill>
              </a:defRPr>
            </a:lvl1pPr>
          </a:lstStyle>
          <a:p>
            <a:r>
              <a:rPr lang="en-US" dirty="0"/>
              <a:t>Section Title</a:t>
            </a:r>
          </a:p>
        </p:txBody>
      </p:sp>
      <p:sp>
        <p:nvSpPr>
          <p:cNvPr id="5" name="Slide Number Placeholder 4"/>
          <p:cNvSpPr>
            <a:spLocks noGrp="1"/>
          </p:cNvSpPr>
          <p:nvPr>
            <p:ph type="sldNum" sz="quarter" idx="12"/>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2"/>
          <p:cNvSpPr>
            <a:spLocks noGrp="1"/>
          </p:cNvSpPr>
          <p:nvPr>
            <p:ph type="body" idx="1"/>
          </p:nvPr>
        </p:nvSpPr>
        <p:spPr>
          <a:xfrm>
            <a:off x="628650" y="3634400"/>
            <a:ext cx="7886700" cy="1500187"/>
          </a:xfrm>
        </p:spPr>
        <p:txBody>
          <a:bodyPr/>
          <a:lstStyle>
            <a:lvl1pPr marL="0" indent="0" algn="ctr">
              <a:buNone/>
              <a:defRPr sz="2330">
                <a:solidFill>
                  <a:schemeClr val="bg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939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bout Us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
        <p:nvSpPr>
          <p:cNvPr id="2" name="Title 1"/>
          <p:cNvSpPr>
            <a:spLocks noGrp="1"/>
          </p:cNvSpPr>
          <p:nvPr>
            <p:ph type="title"/>
          </p:nvPr>
        </p:nvSpPr>
        <p:spPr>
          <a:xfrm>
            <a:off x="805434" y="2411485"/>
            <a:ext cx="7886700" cy="132556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750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2" name="Title 1"/>
          <p:cNvSpPr>
            <a:spLocks noGrp="1"/>
          </p:cNvSpPr>
          <p:nvPr>
            <p:ph type="title"/>
          </p:nvPr>
        </p:nvSpPr>
        <p:spPr>
          <a:xfrm>
            <a:off x="628650" y="736983"/>
            <a:ext cx="7886700" cy="1325563"/>
          </a:xfrm>
        </p:spPr>
        <p:txBody>
          <a:bodyPr/>
          <a:lstStyle/>
          <a:p>
            <a:r>
              <a:rPr lang="en-US"/>
              <a:t>Click to edit Master title style</a:t>
            </a:r>
          </a:p>
        </p:txBody>
      </p:sp>
    </p:spTree>
    <p:extLst>
      <p:ext uri="{BB962C8B-B14F-4D97-AF65-F5344CB8AC3E}">
        <p14:creationId xmlns:p14="http://schemas.microsoft.com/office/powerpoint/2010/main" val="230552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541FDA6A-78BD-451D-A8B9-707376EFA517}" type="slidenum">
              <a:rPr lang="en-US" smtClean="0"/>
              <a:pPr>
                <a:defRPr/>
              </a:pPr>
              <a:t>‹#›</a:t>
            </a:fld>
            <a:endParaRPr lang="en-US" dirty="0"/>
          </a:p>
        </p:txBody>
      </p:sp>
      <p:sp>
        <p:nvSpPr>
          <p:cNvPr id="4" name="Date Placeholder 3"/>
          <p:cNvSpPr>
            <a:spLocks noGrp="1"/>
          </p:cNvSpPr>
          <p:nvPr>
            <p:ph type="dt" sz="half" idx="11"/>
          </p:nvPr>
        </p:nvSpPr>
        <p:spPr/>
        <p:txBody>
          <a:bodyPr/>
          <a:lstStyle/>
          <a:p>
            <a:pPr>
              <a:defRPr/>
            </a:pPr>
            <a:fld id="{0CB309AB-9A01-4236-9511-B96D35C17FB1}" type="datetime1">
              <a:rPr lang="en-US" smtClean="0"/>
              <a:t>5/9/2022</a:t>
            </a:fld>
            <a:endParaRPr lang="en-US" dirty="0"/>
          </a:p>
        </p:txBody>
      </p:sp>
    </p:spTree>
    <p:extLst>
      <p:ext uri="{BB962C8B-B14F-4D97-AF65-F5344CB8AC3E}">
        <p14:creationId xmlns:p14="http://schemas.microsoft.com/office/powerpoint/2010/main" val="185089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4186238"/>
            <a:ext cx="9144000" cy="1300162"/>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5/9/2022</a:t>
            </a:fld>
            <a:endParaRPr lang="en-US" dirty="0"/>
          </a:p>
        </p:txBody>
      </p:sp>
      <p:sp>
        <p:nvSpPr>
          <p:cNvPr id="9" name="Footer Placeholder 4"/>
          <p:cNvSpPr>
            <a:spLocks noGrp="1"/>
          </p:cNvSpPr>
          <p:nvPr>
            <p:ph type="ftr" sz="quarter" idx="11"/>
          </p:nvPr>
        </p:nvSpPr>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12700" y="457200"/>
            <a:ext cx="9144000" cy="1300163"/>
            <a:chOff x="699" y="4186106"/>
            <a:chExt cx="9144000" cy="1300294"/>
          </a:xfrm>
        </p:grpSpPr>
        <p:pic>
          <p:nvPicPr>
            <p:cNvPr id="5" name="Picture 7"/>
            <p:cNvPicPr>
              <a:picLocks noChangeAspect="1"/>
            </p:cNvPicPr>
            <p:nvPr/>
          </p:nvPicPr>
          <p:blipFill>
            <a:blip r:embed="rId2">
              <a:extLst>
                <a:ext uri="{28A0092B-C50C-407E-A947-70E740481C1C}">
                  <a14:useLocalDpi xmlns:a14="http://schemas.microsoft.com/office/drawing/2010/main" val="0"/>
                </a:ext>
              </a:extLst>
            </a:blip>
            <a:srcRect l="41389" t="39326"/>
            <a:stretch>
              <a:fillRect/>
            </a:stretch>
          </p:blipFill>
          <p:spPr bwMode="auto">
            <a:xfrm>
              <a:off x="699" y="4186106"/>
              <a:ext cx="53594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2">
              <a:extLst>
                <a:ext uri="{28A0092B-C50C-407E-A947-70E740481C1C}">
                  <a14:useLocalDpi xmlns:a14="http://schemas.microsoft.com/office/drawing/2010/main" val="0"/>
                </a:ext>
              </a:extLst>
            </a:blip>
            <a:srcRect l="-2" t="39326" r="58334"/>
            <a:stretch>
              <a:fillRect/>
            </a:stretch>
          </p:blipFill>
          <p:spPr bwMode="auto">
            <a:xfrm>
              <a:off x="5334699" y="4186106"/>
              <a:ext cx="3810000" cy="13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85800" y="378618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85800"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10"/>
          </p:nvPr>
        </p:nvSpPr>
        <p:spPr/>
        <p:txBody>
          <a:bodyPr/>
          <a:lstStyle>
            <a:lvl1pPr>
              <a:defRPr/>
            </a:lvl1pPr>
          </a:lstStyle>
          <a:p>
            <a:pPr>
              <a:defRPr/>
            </a:pPr>
            <a:fld id="{F2D24DE0-AEE6-4714-8C7C-3F8C3AFDD52A}" type="datetime1">
              <a:rPr lang="en-US" smtClean="0"/>
              <a:t>5/9/2022</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BD5B8219-A66B-45BB-A158-9C3694CE90BB}" type="slidenum">
              <a:rPr lang="en-US"/>
              <a:pPr>
                <a:defRPr/>
              </a:pPr>
              <a:t>‹#›</a:t>
            </a:fld>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200" y="5791200"/>
            <a:ext cx="3200401" cy="545308"/>
          </a:xfrm>
          <a:prstGeom prst="rect">
            <a:avLst/>
          </a:prstGeom>
        </p:spPr>
      </p:pic>
    </p:spTree>
    <p:extLst>
      <p:ext uri="{BB962C8B-B14F-4D97-AF65-F5344CB8AC3E}">
        <p14:creationId xmlns:p14="http://schemas.microsoft.com/office/powerpoint/2010/main" val="215526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Avenir Book"/>
                <a:cs typeface="Avenir Book"/>
              </a:defRPr>
            </a:lvl1pPr>
            <a:lvl2pPr>
              <a:defRPr b="0" i="0">
                <a:latin typeface="Avenir Book"/>
                <a:cs typeface="Avenir Book"/>
              </a:defRPr>
            </a:lvl2pPr>
            <a:lvl3pPr>
              <a:defRPr b="0" i="0">
                <a:latin typeface="Avenir Book"/>
                <a:cs typeface="Avenir Book"/>
              </a:defRPr>
            </a:lvl3pPr>
            <a:lvl4pPr>
              <a:defRPr b="0" i="0">
                <a:latin typeface="Avenir Book"/>
                <a:cs typeface="Avenir Book"/>
              </a:defRPr>
            </a:lvl4pPr>
            <a:lvl5pPr>
              <a:defRPr b="0" i="0">
                <a:latin typeface="Avenir Book"/>
                <a:cs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Image result for facebook 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4935" y="6475094"/>
            <a:ext cx="311785" cy="311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71011" y="6475094"/>
            <a:ext cx="311785" cy="31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39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0" y="295275"/>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2"/>
          <p:cNvSpPr>
            <a:spLocks noGrp="1"/>
          </p:cNvSpPr>
          <p:nvPr>
            <p:ph type="pic" idx="1"/>
          </p:nvPr>
        </p:nvSpPr>
        <p:spPr>
          <a:xfrm>
            <a:off x="-32982" y="1849376"/>
            <a:ext cx="9176982" cy="381317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5105400" y="1600200"/>
            <a:ext cx="3352800" cy="3048000"/>
          </a:xfrm>
          <a:prstGeom prst="rect">
            <a:avLst/>
          </a:prstGeom>
          <a:solidFill>
            <a:srgbClr val="95C9FD">
              <a:alpha val="54902"/>
            </a:srgbClr>
          </a:solidFill>
        </p:spPr>
        <p:txBody>
          <a:bodyPr/>
          <a:lstStyle>
            <a:lvl1pPr algn="l">
              <a:defRPr b="1" cap="all" baseline="0">
                <a:solidFill>
                  <a:schemeClr val="bg1"/>
                </a:solidFill>
                <a:latin typeface="+mn-lt"/>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5219FA22-7C81-4FCA-8996-695A0152D6B9}" type="datetime1">
              <a:rPr lang="en-US" smtClean="0"/>
              <a:t>5/9/2022</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dirty="0"/>
              <a:t>www.nj.gov/bpu</a:t>
            </a:r>
          </a:p>
        </p:txBody>
      </p:sp>
      <p:sp>
        <p:nvSpPr>
          <p:cNvPr id="9" name="Slide Number Placeholder 4"/>
          <p:cNvSpPr>
            <a:spLocks noGrp="1"/>
          </p:cNvSpPr>
          <p:nvPr>
            <p:ph type="sldNum" sz="quarter" idx="12"/>
          </p:nvPr>
        </p:nvSpPr>
        <p:spPr/>
        <p:txBody>
          <a:bodyPr/>
          <a:lstStyle>
            <a:lvl1pPr>
              <a:defRPr/>
            </a:lvl1pPr>
          </a:lstStyle>
          <a:p>
            <a:pPr>
              <a:defRPr/>
            </a:pPr>
            <a:fld id="{C5E62A1D-9A36-4C9C-9E9D-D3E20A6361F0}" type="slidenum">
              <a:rPr lang="en-US"/>
              <a:pPr>
                <a:defRPr/>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17039" b="31845"/>
          <a:stretch/>
        </p:blipFill>
        <p:spPr>
          <a:xfrm>
            <a:off x="457199" y="5791200"/>
            <a:ext cx="3200401" cy="545308"/>
          </a:xfrm>
          <a:prstGeom prst="rect">
            <a:avLst/>
          </a:prstGeom>
        </p:spPr>
      </p:pic>
    </p:spTree>
    <p:extLst>
      <p:ext uri="{BB962C8B-B14F-4D97-AF65-F5344CB8AC3E}">
        <p14:creationId xmlns:p14="http://schemas.microsoft.com/office/powerpoint/2010/main" val="67293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3"/>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Diagram 4"/>
          <p:cNvGraphicFramePr/>
          <p:nvPr/>
        </p:nvGraphicFramePr>
        <p:xfrm>
          <a:off x="381000" y="762000"/>
          <a:ext cx="4572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5181600" y="1143000"/>
            <a:ext cx="3655502" cy="4038600"/>
          </a:xfrm>
        </p:spPr>
        <p:txBody>
          <a:bodyPr/>
          <a:lstStyle>
            <a:lvl1pPr algn="r">
              <a:defRPr sz="2800"/>
            </a:lvl1pPr>
            <a:lvl2pPr algn="r">
              <a:defRPr sz="2400"/>
            </a:lvl2pPr>
            <a:lvl3pPr marL="914400" indent="0">
              <a:buNone/>
              <a:defRPr sz="2000"/>
            </a:lvl3pPr>
            <a:lvl4pPr marL="1371600" indent="0">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Slide Number Placeholder 6"/>
          <p:cNvSpPr>
            <a:spLocks noGrp="1"/>
          </p:cNvSpPr>
          <p:nvPr>
            <p:ph type="sldNum" sz="quarter" idx="10"/>
          </p:nvPr>
        </p:nvSpPr>
        <p:spPr/>
        <p:txBody>
          <a:bodyPr/>
          <a:lstStyle>
            <a:lvl1pPr>
              <a:defRPr/>
            </a:lvl1pPr>
          </a:lstStyle>
          <a:p>
            <a:pPr>
              <a:defRPr/>
            </a:pPr>
            <a:fld id="{6BDF357B-7382-42C6-B2AC-8C38929953F9}" type="slidenum">
              <a:rPr lang="en-US"/>
              <a:pPr>
                <a:defRPr/>
              </a:pPr>
              <a:t>‹#›</a:t>
            </a:fld>
            <a:endParaRPr lang="en-US" dirty="0"/>
          </a:p>
        </p:txBody>
      </p:sp>
      <p:sp>
        <p:nvSpPr>
          <p:cNvPr id="8"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71EF5040-83C9-422B-BD6F-E87D87872E73}" type="datetime1">
              <a:rPr lang="en-US" smtClean="0"/>
              <a:t>5/9/2022</a:t>
            </a:fld>
            <a:endParaRPr lang="en-US" dirty="0"/>
          </a:p>
        </p:txBody>
      </p:sp>
    </p:spTree>
    <p:extLst>
      <p:ext uri="{BB962C8B-B14F-4D97-AF65-F5344CB8AC3E}">
        <p14:creationId xmlns:p14="http://schemas.microsoft.com/office/powerpoint/2010/main" val="1859551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prstGeom prst="rect">
            <a:avLst/>
          </a:prstGeo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8194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8200" y="28194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2C4A5D-EC5B-4EF3-976E-A1E2E4C2D3BB}" type="datetime1">
              <a:rPr lang="en-US" smtClean="0"/>
              <a:t>5/9/2022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www.nj.gov/bpu</a:t>
            </a:r>
          </a:p>
        </p:txBody>
      </p:sp>
      <p:sp>
        <p:nvSpPr>
          <p:cNvPr id="8" name="Slide Number Placeholder 5"/>
          <p:cNvSpPr>
            <a:spLocks noGrp="1"/>
          </p:cNvSpPr>
          <p:nvPr>
            <p:ph type="sldNum" sz="quarter" idx="12"/>
          </p:nvPr>
        </p:nvSpPr>
        <p:spPr/>
        <p:txBody>
          <a:bodyPr/>
          <a:lstStyle>
            <a:lvl1pPr>
              <a:defRPr/>
            </a:lvl1pPr>
          </a:lstStyle>
          <a:p>
            <a:pPr>
              <a:defRPr/>
            </a:pPr>
            <a:fld id="{1395A5F1-E218-44E7-9417-0D837C4DDD66}" type="slidenum">
              <a:rPr lang="en-US"/>
              <a:pPr>
                <a:defRPr/>
              </a:pPr>
              <a:t>‹#›</a:t>
            </a:fld>
            <a:endParaRPr lang="en-US" dirty="0"/>
          </a:p>
        </p:txBody>
      </p:sp>
    </p:spTree>
    <p:extLst>
      <p:ext uri="{BB962C8B-B14F-4D97-AF65-F5344CB8AC3E}">
        <p14:creationId xmlns:p14="http://schemas.microsoft.com/office/powerpoint/2010/main" val="261981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CFFE2C1-64F2-48F8-A981-CB670B829A22}" type="slidenum">
              <a:rPr lang="en-US"/>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960958B1-0316-49F1-BA10-0CFF8C8820EB}" type="datetime1">
              <a:rPr lang="en-US" smtClean="0"/>
              <a:t>5/9/2022</a:t>
            </a:fld>
            <a:endParaRPr lang="en-US" dirty="0"/>
          </a:p>
        </p:txBody>
      </p:sp>
    </p:spTree>
    <p:extLst>
      <p:ext uri="{BB962C8B-B14F-4D97-AF65-F5344CB8AC3E}">
        <p14:creationId xmlns:p14="http://schemas.microsoft.com/office/powerpoint/2010/main" val="275967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FFE3E393-60F6-4612-8FB5-4F3506215FC7}" type="slidenum">
              <a:rPr lang="en-US"/>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1288014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Arial" panose="020B0604020202020204" pitchFamily="34" charset="0"/>
                <a:cs typeface="Arial" panose="020B0604020202020204" pitchFamily="34" charset="0"/>
              </a:defRPr>
            </a:lvl1pPr>
          </a:lstStyle>
          <a:p>
            <a:pPr>
              <a:defRPr/>
            </a:pPr>
            <a:r>
              <a:rPr lang="en-US" dirty="0"/>
              <a:t>www.nj.gov/bpu</a:t>
            </a:r>
          </a:p>
        </p:txBody>
      </p:sp>
      <p:sp>
        <p:nvSpPr>
          <p:cNvPr id="7" name="Slide Number Placeholder 6"/>
          <p:cNvSpPr>
            <a:spLocks noGrp="1"/>
          </p:cNvSpPr>
          <p:nvPr>
            <p:ph type="sldNum" sz="quarter" idx="12"/>
          </p:nvPr>
        </p:nvSpPr>
        <p:spPr/>
        <p:txBody>
          <a:bodyPr/>
          <a:lstStyle>
            <a:lvl1pPr>
              <a:defRPr/>
            </a:lvl1pPr>
          </a:lstStyle>
          <a:p>
            <a:pPr>
              <a:defRPr/>
            </a:pPr>
            <a:fld id="{945B8AE8-448B-40DB-93C9-5B41454D516D}" type="slidenum">
              <a:rPr lang="en-US"/>
              <a:pPr>
                <a:defRPr/>
              </a:pPr>
              <a:t>‹#›</a:t>
            </a:fld>
            <a:endParaRPr lang="en-US" dirty="0"/>
          </a:p>
        </p:txBody>
      </p:sp>
    </p:spTree>
    <p:extLst>
      <p:ext uri="{BB962C8B-B14F-4D97-AF65-F5344CB8AC3E}">
        <p14:creationId xmlns:p14="http://schemas.microsoft.com/office/powerpoint/2010/main" val="3488411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3008313" cy="113030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62400" y="273050"/>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2743200"/>
            <a:ext cx="3008313" cy="3395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F3715B1-6467-4C62-96D0-57D4E60390BA}"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extLst>
      <p:ext uri="{BB962C8B-B14F-4D97-AF65-F5344CB8AC3E}">
        <p14:creationId xmlns:p14="http://schemas.microsoft.com/office/powerpoint/2010/main" val="61738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E50E84-E608-49FC-894A-0FECC615FE50}" type="datetime1">
              <a:rPr lang="en-US" smtClean="0"/>
              <a:t>5/9/2022</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8" name="Chart 9"/>
          <p:cNvGraphicFramePr>
            <a:graphicFrameLocks/>
          </p:cNvGraphicFramePr>
          <p:nvPr/>
        </p:nvGraphicFramePr>
        <p:xfrm>
          <a:off x="558800" y="1778000"/>
          <a:ext cx="3911600" cy="3733800"/>
        </p:xfrm>
        <a:graphic>
          <a:graphicData uri="http://schemas.openxmlformats.org/presentationml/2006/ole">
            <mc:AlternateContent xmlns:mc="http://schemas.openxmlformats.org/markup-compatibility/2006">
              <mc:Choice xmlns:v="urn:schemas-microsoft-com:vml" Requires="v">
                <p:oleObj spid="_x0000_s11615" r:id="rId3" imgW="3907875" imgH="3731075" progId="Excel.Chart.8">
                  <p:embed/>
                </p:oleObj>
              </mc:Choice>
              <mc:Fallback>
                <p:oleObj r:id="rId3" imgW="3907875" imgH="3731075" progId="Excel.Chart.8">
                  <p:embed/>
                  <p:pic>
                    <p:nvPicPr>
                      <p:cNvPr id="8"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778000"/>
                        <a:ext cx="3911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8200"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590800"/>
            <a:ext cx="4041775" cy="2854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lvl1pPr>
              <a:defRPr/>
            </a:lvl1pPr>
          </a:lstStyle>
          <a:p>
            <a:pPr>
              <a:defRPr/>
            </a:pPr>
            <a:fld id="{67FB471C-F983-4089-88F3-BB8E7758DF70}" type="slidenum">
              <a:rPr lang="en-US"/>
              <a:pPr>
                <a:defRPr/>
              </a:pPr>
              <a:t>‹#›</a:t>
            </a:fld>
            <a:endParaRPr lang="en-US" dirty="0"/>
          </a:p>
        </p:txBody>
      </p:sp>
      <p:sp>
        <p:nvSpPr>
          <p:cNvPr id="11"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42F69090-5D1B-49C6-A6F8-2E1703EDB3FD}" type="datetime1">
              <a:rPr lang="en-US" smtClean="0"/>
              <a:t>5/9/2022</a:t>
            </a:fld>
            <a:endParaRPr lang="en-US" dirty="0"/>
          </a:p>
        </p:txBody>
      </p:sp>
    </p:spTree>
    <p:extLst>
      <p:ext uri="{BB962C8B-B14F-4D97-AF65-F5344CB8AC3E}">
        <p14:creationId xmlns:p14="http://schemas.microsoft.com/office/powerpoint/2010/main" val="48013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92125"/>
            <a:ext cx="9144000" cy="879475"/>
          </a:xfrm>
          <a:prstGeom prst="rect">
            <a:avLst/>
          </a:prstGeom>
          <a:gradFill flip="none" rotWithShape="1">
            <a:gsLst>
              <a:gs pos="0">
                <a:srgbClr val="FCF9D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4" name="Chart 9"/>
          <p:cNvGraphicFramePr>
            <a:graphicFrameLocks/>
          </p:cNvGraphicFramePr>
          <p:nvPr/>
        </p:nvGraphicFramePr>
        <p:xfrm>
          <a:off x="1168400" y="1625600"/>
          <a:ext cx="6731000" cy="3759200"/>
        </p:xfrm>
        <a:graphic>
          <a:graphicData uri="http://schemas.openxmlformats.org/presentationml/2006/ole">
            <mc:AlternateContent xmlns:mc="http://schemas.openxmlformats.org/markup-compatibility/2006">
              <mc:Choice xmlns:v="urn:schemas-microsoft-com:vml" Requires="v">
                <p:oleObj spid="_x0000_s12639" r:id="rId3" imgW="6730567" imgH="3755461" progId="Excel.Chart.8">
                  <p:embed/>
                </p:oleObj>
              </mc:Choice>
              <mc:Fallback>
                <p:oleObj r:id="rId3" imgW="6730567" imgH="3755461" progId="Excel.Chart.8">
                  <p:embed/>
                  <p:pic>
                    <p:nvPicPr>
                      <p:cNvPr id="4"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1625600"/>
                        <a:ext cx="67310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E64C6A90-C606-485D-BFEC-C66AD245E01C}"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3C511716-8F66-47BE-90DD-4518144A7F66}" type="datetime1">
              <a:rPr lang="en-US" smtClean="0"/>
              <a:t>5/9/2022</a:t>
            </a:fld>
            <a:endParaRPr lang="en-US" dirty="0"/>
          </a:p>
        </p:txBody>
      </p:sp>
    </p:spTree>
    <p:extLst>
      <p:ext uri="{BB962C8B-B14F-4D97-AF65-F5344CB8AC3E}">
        <p14:creationId xmlns:p14="http://schemas.microsoft.com/office/powerpoint/2010/main" val="240558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DF27276-94DC-4709-A57E-4388CAB6B017}"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C438548B-63F6-4D17-A36F-FEB7E7D54384}" type="datetime1">
              <a:rPr lang="en-US" smtClean="0"/>
              <a:t>5/9/2022</a:t>
            </a:fld>
            <a:endParaRPr lang="en-US" dirty="0"/>
          </a:p>
        </p:txBody>
      </p:sp>
    </p:spTree>
    <p:extLst>
      <p:ext uri="{BB962C8B-B14F-4D97-AF65-F5344CB8AC3E}">
        <p14:creationId xmlns:p14="http://schemas.microsoft.com/office/powerpoint/2010/main" val="107370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09601"/>
            <a:ext cx="5486400" cy="38131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0625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7B5306-24BB-4513-BC32-4D8608A662C5}" type="slidenum">
              <a:rPr lang="en-US"/>
              <a:pPr>
                <a:defRPr/>
              </a:pPr>
              <a:t>‹#›</a:t>
            </a:fld>
            <a:endParaRPr lang="en-US" dirty="0"/>
          </a:p>
        </p:txBody>
      </p:sp>
      <p:sp>
        <p:nvSpPr>
          <p:cNvPr id="7" name="Date Placeholder 3"/>
          <p:cNvSpPr>
            <a:spLocks noGrp="1"/>
          </p:cNvSpPr>
          <p:nvPr>
            <p:ph type="dt" sz="half" idx="11"/>
          </p:nvPr>
        </p:nvSpPr>
        <p:spPr>
          <a:xfrm>
            <a:off x="457200" y="6356350"/>
            <a:ext cx="2133600" cy="365125"/>
          </a:xfrm>
          <a:prstGeom prst="rect">
            <a:avLst/>
          </a:prstGeom>
        </p:spPr>
        <p:txBody>
          <a:bodyPr anchor="ctr"/>
          <a:lstStyle>
            <a:lvl1pPr>
              <a:defRPr sz="1200">
                <a:solidFill>
                  <a:srgbClr val="898FBA"/>
                </a:solidFill>
              </a:defRPr>
            </a:lvl1pPr>
          </a:lstStyle>
          <a:p>
            <a:pPr>
              <a:defRPr/>
            </a:pPr>
            <a:fld id="{99CC533D-4C71-47BC-B9E6-F62676F3C238}" type="datetime1">
              <a:rPr lang="en-US" smtClean="0"/>
              <a:t>5/9/2022</a:t>
            </a:fld>
            <a:endParaRPr lang="en-US" dirty="0"/>
          </a:p>
        </p:txBody>
      </p:sp>
    </p:spTree>
    <p:extLst>
      <p:ext uri="{BB962C8B-B14F-4D97-AF65-F5344CB8AC3E}">
        <p14:creationId xmlns:p14="http://schemas.microsoft.com/office/powerpoint/2010/main" val="16534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ECE1AB8-DAA3-440A-BD4B-2BB425B7149C}" type="slidenum">
              <a:rPr lang="en-US"/>
              <a:pPr>
                <a:defRPr/>
              </a:pPr>
              <a:t>‹#›</a:t>
            </a:fld>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nchor="ctr"/>
          <a:lstStyle>
            <a:lvl1pPr>
              <a:defRPr sz="1200">
                <a:solidFill>
                  <a:srgbClr val="898FBA"/>
                </a:solidFill>
              </a:defRPr>
            </a:lvl1pPr>
          </a:lstStyle>
          <a:p>
            <a:pPr>
              <a:defRPr/>
            </a:pPr>
            <a:fld id="{6600C6C5-2F09-4CD8-9F0B-FF2989A9A170}" type="datetime1">
              <a:rPr lang="en-US" smtClean="0"/>
              <a:t>5/9/2022</a:t>
            </a:fld>
            <a:endParaRPr lang="en-US" dirty="0"/>
          </a:p>
        </p:txBody>
      </p:sp>
    </p:spTree>
    <p:extLst>
      <p:ext uri="{BB962C8B-B14F-4D97-AF65-F5344CB8AC3E}">
        <p14:creationId xmlns:p14="http://schemas.microsoft.com/office/powerpoint/2010/main" val="309862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856" y="6858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447800" y="2362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22E50E84-E608-49FC-894A-0FECC615FE50}" type="datetime1">
              <a:rPr lang="en-US" smtClean="0"/>
              <a:t>5/9/2022</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US" dirty="0"/>
              <a:t>www.nj.gov/bpu</a:t>
            </a:r>
          </a:p>
        </p:txBody>
      </p:sp>
      <p:sp>
        <p:nvSpPr>
          <p:cNvPr id="10" name="Slide Number Placeholder 5"/>
          <p:cNvSpPr>
            <a:spLocks noGrp="1"/>
          </p:cNvSpPr>
          <p:nvPr>
            <p:ph type="sldNum" sz="quarter" idx="12"/>
          </p:nvPr>
        </p:nvSpPr>
        <p:spPr/>
        <p:txBody>
          <a:bodyPr/>
          <a:lstStyle>
            <a:lvl1pPr>
              <a:defRPr/>
            </a:lvl1pPr>
          </a:lstStyle>
          <a:p>
            <a:pPr>
              <a:defRPr/>
            </a:pPr>
            <a:fld id="{0B14CC1D-7A16-4BFB-AEF2-2500911D3F2E}" type="slidenum">
              <a:rPr lang="en-US"/>
              <a:pPr>
                <a:defRPr/>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7039" b="31845"/>
          <a:stretch/>
        </p:blipFill>
        <p:spPr>
          <a:xfrm>
            <a:off x="457199" y="5105400"/>
            <a:ext cx="3200401" cy="545308"/>
          </a:xfrm>
          <a:prstGeom prst="rect">
            <a:avLst/>
          </a:prstGeom>
        </p:spPr>
      </p:pic>
    </p:spTree>
    <p:extLst>
      <p:ext uri="{BB962C8B-B14F-4D97-AF65-F5344CB8AC3E}">
        <p14:creationId xmlns:p14="http://schemas.microsoft.com/office/powerpoint/2010/main" val="203128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2308838"/>
            <a:ext cx="7886700" cy="1325563"/>
          </a:xfrm>
        </p:spPr>
        <p:txBody>
          <a:bodyPr/>
          <a:lstStyle>
            <a:lvl1pPr algn="ctr">
              <a:defRPr>
                <a:solidFill>
                  <a:schemeClr val="bg1"/>
                </a:solidFill>
              </a:defRPr>
            </a:lvl1pPr>
          </a:lstStyle>
          <a:p>
            <a:r>
              <a:rPr lang="en-US" dirty="0"/>
              <a:t>Section Title</a:t>
            </a:r>
          </a:p>
        </p:txBody>
      </p:sp>
      <p:sp>
        <p:nvSpPr>
          <p:cNvPr id="5" name="Slide Number Placeholder 4"/>
          <p:cNvSpPr>
            <a:spLocks noGrp="1"/>
          </p:cNvSpPr>
          <p:nvPr>
            <p:ph type="sldNum" sz="quarter" idx="12"/>
          </p:nvPr>
        </p:nvSpPr>
        <p:spPr/>
        <p:txBody>
          <a:bodyPr/>
          <a:lstStyle/>
          <a:p>
            <a:fld id="{60641A2E-FF50-454A-B4A3-DC6D1DD01D91}"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2"/>
          <p:cNvSpPr>
            <a:spLocks noGrp="1"/>
          </p:cNvSpPr>
          <p:nvPr>
            <p:ph type="body" idx="1"/>
          </p:nvPr>
        </p:nvSpPr>
        <p:spPr>
          <a:xfrm>
            <a:off x="628650" y="3634400"/>
            <a:ext cx="7886700" cy="1500187"/>
          </a:xfrm>
        </p:spPr>
        <p:txBody>
          <a:bodyPr/>
          <a:lstStyle>
            <a:lvl1pPr marL="0" indent="0" algn="ctr">
              <a:buNone/>
              <a:defRPr sz="2330">
                <a:solidFill>
                  <a:schemeClr val="bg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579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4D4D4D"/>
                </a:solidFill>
                <a:latin typeface="+mn-lt"/>
                <a:cs typeface="+mn-cs"/>
              </a:defRPr>
            </a:lvl1pPr>
          </a:lstStyle>
          <a:p>
            <a:pPr>
              <a:defRPr/>
            </a:pPr>
            <a:fld id="{541FDA6A-78BD-451D-A8B9-707376EFA517}" type="slidenum">
              <a:rPr lang="en-US"/>
              <a:pPr>
                <a:defRPr/>
              </a:pPr>
              <a:t>‹#›</a:t>
            </a:fld>
            <a:endParaRPr lang="en-US" dirty="0"/>
          </a:p>
        </p:txBody>
      </p:sp>
      <p:pic>
        <p:nvPicPr>
          <p:cNvPr id="2053" name="Picture 6"/>
          <p:cNvPicPr>
            <a:picLocks noChangeAspect="1"/>
          </p:cNvPicPr>
          <p:nvPr/>
        </p:nvPicPr>
        <p:blipFill>
          <a:blip r:embed="rId17">
            <a:extLst>
              <a:ext uri="{28A0092B-C50C-407E-A947-70E740481C1C}">
                <a14:useLocalDpi xmlns:a14="http://schemas.microsoft.com/office/drawing/2010/main" val="0"/>
              </a:ext>
            </a:extLst>
          </a:blip>
          <a:srcRect b="6192"/>
          <a:stretch>
            <a:fillRect/>
          </a:stretch>
        </p:blipFill>
        <p:spPr bwMode="auto">
          <a:xfrm>
            <a:off x="0" y="4495800"/>
            <a:ext cx="914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p:nvSpPr>
        <p:spPr bwMode="auto">
          <a:xfrm>
            <a:off x="457200" y="5821363"/>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dirty="0">
                <a:solidFill>
                  <a:schemeClr val="bg1"/>
                </a:solidFill>
                <a:latin typeface="Arial Black" pitchFamily="34" charset="0"/>
              </a:rPr>
              <a:t>www.nj.gov/bpu</a:t>
            </a:r>
          </a:p>
        </p:txBody>
      </p:sp>
      <p:sp>
        <p:nvSpPr>
          <p:cNvPr id="8" name="Date Placeholder 3"/>
          <p:cNvSpPr>
            <a:spLocks noGrp="1"/>
          </p:cNvSpPr>
          <p:nvPr>
            <p:ph type="dt" sz="half" idx="2"/>
          </p:nvPr>
        </p:nvSpPr>
        <p:spPr>
          <a:xfrm>
            <a:off x="457200" y="6356350"/>
            <a:ext cx="2133600" cy="365125"/>
          </a:xfrm>
          <a:prstGeom prst="rect">
            <a:avLst/>
          </a:prstGeom>
        </p:spPr>
        <p:txBody>
          <a:bodyPr anchor="ctr"/>
          <a:lstStyle>
            <a:lvl1pPr>
              <a:defRPr sz="1200">
                <a:solidFill>
                  <a:srgbClr val="898FBA"/>
                </a:solidFill>
              </a:defRPr>
            </a:lvl1pPr>
          </a:lstStyle>
          <a:p>
            <a:pPr>
              <a:defRPr/>
            </a:pPr>
            <a:fld id="{0CB309AB-9A01-4236-9511-B96D35C17FB1}" type="datetime1">
              <a:rPr lang="en-US" smtClean="0"/>
              <a:t>5/9/2022</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40" r:id="rId2"/>
    <p:sldLayoutId id="2147483841" r:id="rId3"/>
    <p:sldLayoutId id="2147483842" r:id="rId4"/>
    <p:sldLayoutId id="2147483830" r:id="rId5"/>
    <p:sldLayoutId id="2147483831" r:id="rId6"/>
    <p:sldLayoutId id="2147483832" r:id="rId7"/>
    <p:sldLayoutId id="2147483884" r:id="rId8"/>
    <p:sldLayoutId id="2147483863" r:id="rId9"/>
    <p:sldLayoutId id="2147483866" r:id="rId10"/>
    <p:sldLayoutId id="2147483867" r:id="rId11"/>
    <p:sldLayoutId id="2147483853" r:id="rId12"/>
    <p:sldLayoutId id="2147483856" r:id="rId13"/>
    <p:sldLayoutId id="2147483857" r:id="rId14"/>
    <p:sldLayoutId id="2147483886" r:id="rId15"/>
  </p:sldLayoutIdLst>
  <p:hf hdr="0"/>
  <p:txStyles>
    <p:title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17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2133600"/>
            <a:ext cx="8229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898FBA"/>
                </a:solidFill>
                <a:latin typeface="+mn-lt"/>
                <a:cs typeface="+mn-cs"/>
              </a:defRPr>
            </a:lvl1pPr>
          </a:lstStyle>
          <a:p>
            <a:pPr>
              <a:defRPr/>
            </a:pPr>
            <a:fld id="{1C54C9FF-D323-4475-8B1F-14DCFDE6B878}" type="datetime1">
              <a:rPr lang="en-US" smtClean="0"/>
              <a:t>5/9/2022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r>
              <a:rPr lang="en-US" dirty="0"/>
              <a:t>www.nj.gov/bpu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694FD9-317F-4207-8BC5-DAE50D0DE6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83" r:id="rId3"/>
    <p:sldLayoutId id="2147483836" r:id="rId4"/>
    <p:sldLayoutId id="2147483829" r:id="rId5"/>
    <p:sldLayoutId id="2147483839" r:id="rId6"/>
  </p:sldLayoutIdLst>
  <p:hf hdr="0"/>
  <p:txStyles>
    <p:titleStyle>
      <a:lvl1pPr algn="ctr" rtl="0" fontAlgn="base">
        <a:spcBef>
          <a:spcPct val="0"/>
        </a:spcBef>
        <a:spcAft>
          <a:spcPct val="0"/>
        </a:spcAft>
        <a:defRPr sz="3600" kern="1200">
          <a:solidFill>
            <a:srgbClr val="001F5B"/>
          </a:solidFill>
          <a:latin typeface="+mj-lt"/>
          <a:ea typeface="+mj-ea"/>
          <a:cs typeface="+mj-cs"/>
        </a:defRPr>
      </a:lvl1pPr>
      <a:lvl2pPr algn="ctr" rtl="0" fontAlgn="base">
        <a:spcBef>
          <a:spcPct val="0"/>
        </a:spcBef>
        <a:spcAft>
          <a:spcPct val="0"/>
        </a:spcAft>
        <a:defRPr sz="3600">
          <a:solidFill>
            <a:srgbClr val="001F5B"/>
          </a:solidFill>
          <a:latin typeface="Arial Black" pitchFamily="34" charset="0"/>
        </a:defRPr>
      </a:lvl2pPr>
      <a:lvl3pPr algn="ctr" rtl="0" fontAlgn="base">
        <a:spcBef>
          <a:spcPct val="0"/>
        </a:spcBef>
        <a:spcAft>
          <a:spcPct val="0"/>
        </a:spcAft>
        <a:defRPr sz="3600">
          <a:solidFill>
            <a:srgbClr val="001F5B"/>
          </a:solidFill>
          <a:latin typeface="Arial Black" pitchFamily="34" charset="0"/>
        </a:defRPr>
      </a:lvl3pPr>
      <a:lvl4pPr algn="ctr" rtl="0" fontAlgn="base">
        <a:spcBef>
          <a:spcPct val="0"/>
        </a:spcBef>
        <a:spcAft>
          <a:spcPct val="0"/>
        </a:spcAft>
        <a:defRPr sz="3600">
          <a:solidFill>
            <a:srgbClr val="001F5B"/>
          </a:solidFill>
          <a:latin typeface="Arial Black" pitchFamily="34" charset="0"/>
        </a:defRPr>
      </a:lvl4pPr>
      <a:lvl5pPr algn="ctr" rtl="0" fontAlgn="base">
        <a:spcBef>
          <a:spcPct val="0"/>
        </a:spcBef>
        <a:spcAft>
          <a:spcPct val="0"/>
        </a:spcAft>
        <a:defRPr sz="3600">
          <a:solidFill>
            <a:srgbClr val="001F5B"/>
          </a:solidFill>
          <a:latin typeface="Arial Black" pitchFamily="34" charset="0"/>
        </a:defRPr>
      </a:lvl5pPr>
      <a:lvl6pPr marL="457200" algn="ctr" rtl="0" fontAlgn="base">
        <a:spcBef>
          <a:spcPct val="0"/>
        </a:spcBef>
        <a:spcAft>
          <a:spcPct val="0"/>
        </a:spcAft>
        <a:defRPr sz="3600">
          <a:solidFill>
            <a:srgbClr val="001F5B"/>
          </a:solidFill>
          <a:latin typeface="Arial Black" pitchFamily="34" charset="0"/>
        </a:defRPr>
      </a:lvl6pPr>
      <a:lvl7pPr marL="914400" algn="ctr" rtl="0" fontAlgn="base">
        <a:spcBef>
          <a:spcPct val="0"/>
        </a:spcBef>
        <a:spcAft>
          <a:spcPct val="0"/>
        </a:spcAft>
        <a:defRPr sz="3600">
          <a:solidFill>
            <a:srgbClr val="001F5B"/>
          </a:solidFill>
          <a:latin typeface="Arial Black" pitchFamily="34" charset="0"/>
        </a:defRPr>
      </a:lvl7pPr>
      <a:lvl8pPr marL="1371600" algn="ctr" rtl="0" fontAlgn="base">
        <a:spcBef>
          <a:spcPct val="0"/>
        </a:spcBef>
        <a:spcAft>
          <a:spcPct val="0"/>
        </a:spcAft>
        <a:defRPr sz="3600">
          <a:solidFill>
            <a:srgbClr val="001F5B"/>
          </a:solidFill>
          <a:latin typeface="Arial Black" pitchFamily="34" charset="0"/>
        </a:defRPr>
      </a:lvl8pPr>
      <a:lvl9pPr marL="1828800" algn="ctr" rtl="0" fontAlgn="base">
        <a:spcBef>
          <a:spcPct val="0"/>
        </a:spcBef>
        <a:spcAft>
          <a:spcPct val="0"/>
        </a:spcAft>
        <a:defRPr sz="3600">
          <a:solidFill>
            <a:srgbClr val="001F5B"/>
          </a:solidFill>
          <a:latin typeface="Arial Black" pitchFamily="34" charset="0"/>
        </a:defRPr>
      </a:lvl9pPr>
    </p:titleStyle>
    <p:bodyStyle>
      <a:lvl1pPr marL="342900" indent="-342900" algn="l" rtl="0" fontAlgn="base">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fontAlgn="base">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fontAlgn="base">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fontAlgn="base">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fontAlgn="base">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114800" y="533400"/>
            <a:ext cx="4800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3B85539-4EE7-4811-B9EB-ED2243C7E6DA}" type="slidenum">
              <a:rPr lang="en-US"/>
              <a:pPr>
                <a:defRPr/>
              </a:pPr>
              <a:t>‹#›</a:t>
            </a:fld>
            <a:endParaRPr lang="en-US" dirty="0"/>
          </a:p>
        </p:txBody>
      </p:sp>
      <p:sp>
        <p:nvSpPr>
          <p:cNvPr id="7" name="Rectangle 6"/>
          <p:cNvSpPr/>
          <p:nvPr/>
        </p:nvSpPr>
        <p:spPr>
          <a:xfrm>
            <a:off x="217488" y="533400"/>
            <a:ext cx="3581400" cy="61150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101" name="Group 10"/>
          <p:cNvGrpSpPr>
            <a:grpSpLocks/>
          </p:cNvGrpSpPr>
          <p:nvPr/>
        </p:nvGrpSpPr>
        <p:grpSpPr bwMode="auto">
          <a:xfrm>
            <a:off x="533400" y="84138"/>
            <a:ext cx="1474788"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4102" name="Text Placeholder 2"/>
          <p:cNvSpPr>
            <a:spLocks noGrp="1"/>
          </p:cNvSpPr>
          <p:nvPr>
            <p:ph type="body" idx="1"/>
          </p:nvPr>
        </p:nvSpPr>
        <p:spPr bwMode="auto">
          <a:xfrm>
            <a:off x="401638" y="1828800"/>
            <a:ext cx="32115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rgbClr val="898FBA"/>
                </a:solidFill>
              </a:defRPr>
            </a:lvl1pPr>
          </a:lstStyle>
          <a:p>
            <a:pPr>
              <a:defRPr/>
            </a:pPr>
            <a:r>
              <a:rPr lang="en-US" dirty="0"/>
              <a:t>www.nj.gov/bpu</a:t>
            </a:r>
          </a:p>
        </p:txBody>
      </p:sp>
    </p:spTree>
  </p:cSld>
  <p:clrMap bg1="lt1" tx1="dk1" bg2="lt2" tx2="dk2" accent1="accent1" accent2="accent2" accent3="accent3" accent4="accent4" accent5="accent5" accent6="accent6" hlink="hlink" folHlink="folHlink"/>
  <p:sldLayoutIdLst>
    <p:sldLayoutId id="2147483833" r:id="rId1"/>
    <p:sldLayoutId id="2147483845" r:id="rId2"/>
    <p:sldLayoutId id="2147483834" r:id="rId3"/>
    <p:sldLayoutId id="2147483885" r:id="rId4"/>
  </p:sldLayoutIdLst>
  <p:hf hdr="0"/>
  <p:txStyles>
    <p:titleStyle>
      <a:lvl1pPr algn="ctr" rtl="0" fontAlgn="base">
        <a:spcBef>
          <a:spcPct val="0"/>
        </a:spcBef>
        <a:spcAft>
          <a:spcPct val="0"/>
        </a:spcAft>
        <a:defRPr sz="3600" kern="1200">
          <a:solidFill>
            <a:srgbClr val="003399"/>
          </a:solidFill>
          <a:latin typeface="Arial Black" panose="020B0A04020102020204" pitchFamily="34" charset="0"/>
          <a:ea typeface="+mj-ea"/>
          <a:cs typeface="Arial" panose="020B0604020202020204" pitchFamily="34" charset="0"/>
        </a:defRPr>
      </a:lvl1pPr>
      <a:lvl2pPr algn="ctr" rtl="0" fontAlgn="base">
        <a:spcBef>
          <a:spcPct val="0"/>
        </a:spcBef>
        <a:spcAft>
          <a:spcPct val="0"/>
        </a:spcAft>
        <a:defRPr sz="3600">
          <a:solidFill>
            <a:srgbClr val="003399"/>
          </a:solidFill>
          <a:latin typeface="Arial Black" pitchFamily="34" charset="0"/>
          <a:cs typeface="Arial" pitchFamily="34" charset="0"/>
        </a:defRPr>
      </a:lvl2pPr>
      <a:lvl3pPr algn="ctr" rtl="0" fontAlgn="base">
        <a:spcBef>
          <a:spcPct val="0"/>
        </a:spcBef>
        <a:spcAft>
          <a:spcPct val="0"/>
        </a:spcAft>
        <a:defRPr sz="3600">
          <a:solidFill>
            <a:srgbClr val="003399"/>
          </a:solidFill>
          <a:latin typeface="Arial Black" pitchFamily="34" charset="0"/>
          <a:cs typeface="Arial" pitchFamily="34" charset="0"/>
        </a:defRPr>
      </a:lvl3pPr>
      <a:lvl4pPr algn="ctr" rtl="0" fontAlgn="base">
        <a:spcBef>
          <a:spcPct val="0"/>
        </a:spcBef>
        <a:spcAft>
          <a:spcPct val="0"/>
        </a:spcAft>
        <a:defRPr sz="3600">
          <a:solidFill>
            <a:srgbClr val="003399"/>
          </a:solidFill>
          <a:latin typeface="Arial Black" pitchFamily="34" charset="0"/>
          <a:cs typeface="Arial" pitchFamily="34" charset="0"/>
        </a:defRPr>
      </a:lvl4pPr>
      <a:lvl5pPr algn="ctr" rtl="0" fontAlgn="base">
        <a:spcBef>
          <a:spcPct val="0"/>
        </a:spcBef>
        <a:spcAft>
          <a:spcPct val="0"/>
        </a:spcAft>
        <a:defRPr sz="3600">
          <a:solidFill>
            <a:srgbClr val="003399"/>
          </a:solidFill>
          <a:latin typeface="Arial Black" pitchFamily="34" charset="0"/>
          <a:cs typeface="Arial" pitchFamily="34" charset="0"/>
        </a:defRPr>
      </a:lvl5pPr>
      <a:lvl6pPr marL="457200" algn="ctr" rtl="0" fontAlgn="base">
        <a:spcBef>
          <a:spcPct val="0"/>
        </a:spcBef>
        <a:spcAft>
          <a:spcPct val="0"/>
        </a:spcAft>
        <a:defRPr sz="3600">
          <a:solidFill>
            <a:srgbClr val="003399"/>
          </a:solidFill>
          <a:latin typeface="Arial Black" pitchFamily="34" charset="0"/>
          <a:cs typeface="Arial" pitchFamily="34" charset="0"/>
        </a:defRPr>
      </a:lvl6pPr>
      <a:lvl7pPr marL="914400" algn="ctr" rtl="0" fontAlgn="base">
        <a:spcBef>
          <a:spcPct val="0"/>
        </a:spcBef>
        <a:spcAft>
          <a:spcPct val="0"/>
        </a:spcAft>
        <a:defRPr sz="3600">
          <a:solidFill>
            <a:srgbClr val="003399"/>
          </a:solidFill>
          <a:latin typeface="Arial Black" pitchFamily="34" charset="0"/>
          <a:cs typeface="Arial" pitchFamily="34" charset="0"/>
        </a:defRPr>
      </a:lvl7pPr>
      <a:lvl8pPr marL="1371600" algn="ctr" rtl="0" fontAlgn="base">
        <a:spcBef>
          <a:spcPct val="0"/>
        </a:spcBef>
        <a:spcAft>
          <a:spcPct val="0"/>
        </a:spcAft>
        <a:defRPr sz="3600">
          <a:solidFill>
            <a:srgbClr val="003399"/>
          </a:solidFill>
          <a:latin typeface="Arial Black" pitchFamily="34" charset="0"/>
          <a:cs typeface="Arial" pitchFamily="34" charset="0"/>
        </a:defRPr>
      </a:lvl8pPr>
      <a:lvl9pPr marL="1828800" algn="ctr" rtl="0" fontAlgn="base">
        <a:spcBef>
          <a:spcPct val="0"/>
        </a:spcBef>
        <a:spcAft>
          <a:spcPct val="0"/>
        </a:spcAft>
        <a:defRPr sz="3600">
          <a:solidFill>
            <a:srgbClr val="003399"/>
          </a:solidFill>
          <a:latin typeface="Arial Black"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bg1"/>
          </a:solidFill>
          <a:latin typeface="Arial (body)"/>
          <a:ea typeface="+mn-ea"/>
          <a:cs typeface="+mn-cs"/>
        </a:defRPr>
      </a:lvl1pPr>
      <a:lvl2pPr marL="742950" indent="-285750" algn="l" rtl="0" fontAlgn="base">
        <a:spcBef>
          <a:spcPct val="20000"/>
        </a:spcBef>
        <a:spcAft>
          <a:spcPct val="0"/>
        </a:spcAft>
        <a:buFont typeface="Arial" pitchFamily="34" charset="0"/>
        <a:buChar char="–"/>
        <a:defRPr sz="2800" kern="1200">
          <a:solidFill>
            <a:schemeClr val="bg1"/>
          </a:solidFill>
          <a:latin typeface="Arial (body)"/>
          <a:ea typeface="+mn-ea"/>
          <a:cs typeface="+mn-cs"/>
        </a:defRPr>
      </a:lvl2pPr>
      <a:lvl3pPr marL="1143000" indent="-228600" algn="l" rtl="0" fontAlgn="base">
        <a:spcBef>
          <a:spcPct val="20000"/>
        </a:spcBef>
        <a:spcAft>
          <a:spcPct val="0"/>
        </a:spcAft>
        <a:buFont typeface="Arial" pitchFamily="34" charset="0"/>
        <a:buChar char="•"/>
        <a:defRPr sz="2400" kern="1200">
          <a:solidFill>
            <a:schemeClr val="bg1"/>
          </a:solidFill>
          <a:latin typeface="Arial (body)"/>
          <a:ea typeface="+mn-ea"/>
          <a:cs typeface="+mn-cs"/>
        </a:defRPr>
      </a:lvl3pPr>
      <a:lvl4pPr marL="16002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4pPr>
      <a:lvl5pPr marL="2057400" indent="-228600" algn="l" rtl="0" fontAlgn="base">
        <a:spcBef>
          <a:spcPct val="20000"/>
        </a:spcBef>
        <a:spcAft>
          <a:spcPct val="0"/>
        </a:spcAft>
        <a:buFont typeface="Arial" pitchFamily="34" charset="0"/>
        <a:buChar char="»"/>
        <a:defRPr sz="2000" kern="1200">
          <a:solidFill>
            <a:schemeClr val="bg1"/>
          </a:solidFill>
          <a:latin typeface="Arial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15" y="609600"/>
            <a:ext cx="8991109" cy="4380560"/>
          </a:xfrm>
        </p:spPr>
        <p:txBody>
          <a:bodyPr anchor="t">
            <a:normAutofit/>
          </a:bodyPr>
          <a:lstStyle/>
          <a:p>
            <a:pPr algn="ctr"/>
            <a:r>
              <a:rPr lang="en-US" dirty="0"/>
              <a:t>Proposed </a:t>
            </a:r>
            <a:r>
              <a:rPr lang="en-US" dirty="0" smtClean="0"/>
              <a:t>Amendment and </a:t>
            </a:r>
            <a:br>
              <a:rPr lang="en-US" dirty="0" smtClean="0"/>
            </a:br>
            <a:r>
              <a:rPr lang="en-US" dirty="0" smtClean="0"/>
              <a:t>New </a:t>
            </a:r>
            <a:r>
              <a:rPr lang="en-US" dirty="0"/>
              <a:t>Rules </a:t>
            </a:r>
            <a:r>
              <a:rPr lang="en-US" dirty="0" smtClean="0"/>
              <a:t>to</a:t>
            </a:r>
            <a:br>
              <a:rPr lang="en-US" dirty="0" smtClean="0"/>
            </a:br>
            <a:r>
              <a:rPr lang="en-US" dirty="0" smtClean="0"/>
              <a:t>N.J.A.C</a:t>
            </a:r>
            <a:r>
              <a:rPr lang="en-US" dirty="0"/>
              <a:t>. </a:t>
            </a:r>
            <a:r>
              <a:rPr lang="en-US" dirty="0" smtClean="0"/>
              <a:t>14:3</a:t>
            </a:r>
            <a:r>
              <a:rPr lang="en-US" dirty="0" smtClean="0">
                <a:ea typeface="+mj-lt"/>
                <a:cs typeface="+mj-lt"/>
              </a:rPr>
              <a:t/>
            </a:r>
            <a:br>
              <a:rPr lang="en-US" dirty="0" smtClean="0">
                <a:ea typeface="+mj-lt"/>
                <a:cs typeface="+mj-lt"/>
              </a:rPr>
            </a:br>
            <a:r>
              <a:rPr lang="en-US" sz="3100" dirty="0" smtClean="0">
                <a:ea typeface="+mj-lt"/>
                <a:cs typeface="+mj-lt"/>
              </a:rPr>
              <a:t>Stakeholder </a:t>
            </a:r>
            <a:r>
              <a:rPr lang="en-US" sz="3100" dirty="0">
                <a:ea typeface="+mj-lt"/>
                <a:cs typeface="+mj-lt"/>
              </a:rPr>
              <a:t>Meeting</a:t>
            </a:r>
            <a:br>
              <a:rPr lang="en-US" sz="3100" dirty="0">
                <a:ea typeface="+mj-lt"/>
                <a:cs typeface="+mj-lt"/>
              </a:rPr>
            </a:br>
            <a:r>
              <a:rPr lang="en-US" sz="4800" dirty="0"/>
              <a:t/>
            </a:r>
            <a:br>
              <a:rPr lang="en-US" sz="4800" dirty="0"/>
            </a:br>
            <a:endParaRPr lang="en-US" sz="4800" dirty="0">
              <a:ea typeface="ＭＳ Ｐゴシック"/>
            </a:endParaRPr>
          </a:p>
        </p:txBody>
      </p:sp>
      <p:sp>
        <p:nvSpPr>
          <p:cNvPr id="3" name="Subtitle 2"/>
          <p:cNvSpPr>
            <a:spLocks noGrp="1"/>
          </p:cNvSpPr>
          <p:nvPr>
            <p:ph type="subTitle" idx="1"/>
          </p:nvPr>
        </p:nvSpPr>
        <p:spPr>
          <a:xfrm>
            <a:off x="1371600" y="2971800"/>
            <a:ext cx="6400800" cy="1641763"/>
          </a:xfrm>
        </p:spPr>
        <p:txBody>
          <a:bodyPr anchor="t"/>
          <a:lstStyle/>
          <a:p>
            <a:r>
              <a:rPr lang="en-US" dirty="0" smtClean="0">
                <a:solidFill>
                  <a:schemeClr val="tx1"/>
                </a:solidFill>
                <a:ea typeface="ＭＳ Ｐゴシック"/>
                <a:cs typeface="Calibri"/>
              </a:rPr>
              <a:t>Tuesday, </a:t>
            </a:r>
            <a:r>
              <a:rPr lang="en-US" dirty="0" smtClean="0">
                <a:solidFill>
                  <a:schemeClr val="tx1"/>
                </a:solidFill>
                <a:ea typeface="+mn-lt"/>
                <a:cs typeface="+mn-lt"/>
              </a:rPr>
              <a:t>May 10, 2022</a:t>
            </a:r>
            <a:r>
              <a:rPr lang="en-US" dirty="0">
                <a:solidFill>
                  <a:schemeClr val="tx1"/>
                </a:solidFill>
                <a:ea typeface="ＭＳ Ｐゴシック"/>
                <a:cs typeface="Calibri"/>
              </a:rPr>
              <a:t/>
            </a:r>
            <a:br>
              <a:rPr lang="en-US" dirty="0">
                <a:solidFill>
                  <a:schemeClr val="tx1"/>
                </a:solidFill>
                <a:ea typeface="ＭＳ Ｐゴシック"/>
                <a:cs typeface="Calibri"/>
              </a:rPr>
            </a:br>
            <a:r>
              <a:rPr lang="en-US" dirty="0" smtClean="0">
                <a:solidFill>
                  <a:schemeClr val="tx1"/>
                </a:solidFill>
                <a:ea typeface="ＭＳ Ｐゴシック"/>
                <a:cs typeface="Calibri"/>
              </a:rPr>
              <a:t>10:00 a.m</a:t>
            </a:r>
            <a:r>
              <a:rPr lang="en-US" sz="2800" dirty="0" smtClean="0">
                <a:solidFill>
                  <a:schemeClr val="tx1"/>
                </a:solidFill>
                <a:ea typeface="ＭＳ Ｐゴシック"/>
                <a:cs typeface="Calibri"/>
              </a:rPr>
              <a:t>.</a:t>
            </a:r>
            <a:endParaRPr lang="en-US" dirty="0">
              <a:solidFill>
                <a:schemeClr val="tx1"/>
              </a:solidFill>
              <a:ea typeface="ＭＳ Ｐゴシック"/>
              <a:cs typeface="Calibri"/>
            </a:endParaRPr>
          </a:p>
          <a:p>
            <a:r>
              <a:rPr lang="en-US" dirty="0">
                <a:solidFill>
                  <a:schemeClr val="tx1"/>
                </a:solidFill>
                <a:ea typeface="ＭＳ Ｐゴシック"/>
                <a:cs typeface="Calibri"/>
              </a:rPr>
              <a:t>Via </a:t>
            </a:r>
            <a:r>
              <a:rPr lang="en-US" dirty="0" smtClean="0">
                <a:solidFill>
                  <a:schemeClr val="tx1"/>
                </a:solidFill>
                <a:ea typeface="ＭＳ Ｐゴシック"/>
                <a:cs typeface="Calibri"/>
              </a:rPr>
              <a:t>Zoom</a:t>
            </a:r>
            <a:endParaRPr lang="en-US" sz="2800" dirty="0">
              <a:solidFill>
                <a:schemeClr val="tx1"/>
              </a:solidFill>
              <a:cs typeface="Calibri"/>
            </a:endParaRPr>
          </a:p>
        </p:txBody>
      </p:sp>
    </p:spTree>
    <p:extLst>
      <p:ext uri="{BB962C8B-B14F-4D97-AF65-F5344CB8AC3E}">
        <p14:creationId xmlns:p14="http://schemas.microsoft.com/office/powerpoint/2010/main" val="4141244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672256" cy="4100513"/>
          </a:xfrm>
        </p:spPr>
        <p:txBody>
          <a:bodyPr/>
          <a:lstStyle/>
          <a:p>
            <a:r>
              <a:rPr lang="en-US" dirty="0" smtClean="0"/>
              <a:t>I will now take your public comments in the order that you registered for this event.</a:t>
            </a:r>
            <a:br>
              <a:rPr lang="en-US" dirty="0" smtClean="0"/>
            </a:br>
            <a:r>
              <a:rPr lang="en-US" dirty="0" smtClean="0"/>
              <a:t/>
            </a:r>
            <a:br>
              <a:rPr lang="en-US" dirty="0" smtClean="0"/>
            </a:br>
            <a:r>
              <a:rPr lang="en-US" dirty="0" smtClean="0"/>
              <a:t>Thank you.</a:t>
            </a:r>
            <a:endParaRPr lang="en-US"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10</a:t>
            </a:fld>
            <a:endParaRPr lang="en-US" dirty="0"/>
          </a:p>
        </p:txBody>
      </p:sp>
    </p:spTree>
    <p:extLst>
      <p:ext uri="{BB962C8B-B14F-4D97-AF65-F5344CB8AC3E}">
        <p14:creationId xmlns:p14="http://schemas.microsoft.com/office/powerpoint/2010/main" val="70688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017" y="251829"/>
            <a:ext cx="8077200" cy="981361"/>
          </a:xfrm>
        </p:spPr>
        <p:txBody>
          <a:bodyPr/>
          <a:lstStyle/>
          <a:p>
            <a:pPr algn="ctr"/>
            <a:r>
              <a:rPr lang="en-US" sz="2800" b="1" dirty="0" smtClean="0">
                <a:ea typeface="ＭＳ Ｐゴシック"/>
              </a:rPr>
              <a:t>Comments and Question </a:t>
            </a:r>
            <a:r>
              <a:rPr lang="en-US" sz="2800" b="1" dirty="0">
                <a:ea typeface="ＭＳ Ｐゴシック"/>
              </a:rPr>
              <a:t>and Answer</a:t>
            </a:r>
            <a:endParaRPr lang="en-US" sz="2000" b="1" dirty="0"/>
          </a:p>
        </p:txBody>
      </p:sp>
      <p:sp>
        <p:nvSpPr>
          <p:cNvPr id="3" name="Content Placeholder 2"/>
          <p:cNvSpPr>
            <a:spLocks noGrp="1"/>
          </p:cNvSpPr>
          <p:nvPr>
            <p:ph type="subTitle" idx="1"/>
          </p:nvPr>
        </p:nvSpPr>
        <p:spPr>
          <a:xfrm>
            <a:off x="165799" y="1505527"/>
            <a:ext cx="8063801" cy="3523673"/>
          </a:xfrm>
        </p:spPr>
        <p:txBody>
          <a:bodyPr anchor="t"/>
          <a:lstStyle/>
          <a:p>
            <a:pPr marL="742950" lvl="1" indent="-285750" algn="just">
              <a:buChar char="•"/>
            </a:pPr>
            <a:r>
              <a:rPr lang="en-US" sz="2000" dirty="0" smtClean="0">
                <a:solidFill>
                  <a:schemeClr val="tx1">
                    <a:lumMod val="75000"/>
                  </a:schemeClr>
                </a:solidFill>
              </a:rPr>
              <a:t>All registrants may comment. Those who have indicated that they wish to speak will be called upon first by the moderator. Anyone else wishing to speak may raise their hand and ask to be added to the list.</a:t>
            </a:r>
          </a:p>
          <a:p>
            <a:pPr lvl="1" algn="just"/>
            <a:endParaRPr lang="en-US" sz="800" strike="sngStrike" dirty="0" smtClean="0">
              <a:solidFill>
                <a:schemeClr val="tx1">
                  <a:lumMod val="75000"/>
                </a:schemeClr>
              </a:solidFill>
            </a:endParaRPr>
          </a:p>
          <a:p>
            <a:pPr marL="742950" lvl="1" indent="-285750" algn="just">
              <a:buChar char="•"/>
            </a:pPr>
            <a:r>
              <a:rPr lang="en-US" sz="2000" dirty="0" smtClean="0">
                <a:solidFill>
                  <a:schemeClr val="tx1">
                    <a:lumMod val="75000"/>
                  </a:schemeClr>
                </a:solidFill>
              </a:rPr>
              <a:t>If Questions arise for the presenters, they </a:t>
            </a:r>
            <a:r>
              <a:rPr lang="en-US" sz="2000" dirty="0">
                <a:solidFill>
                  <a:schemeClr val="tx1">
                    <a:lumMod val="75000"/>
                  </a:schemeClr>
                </a:solidFill>
              </a:rPr>
              <a:t>should be typed into the Q &amp; A tab on your screen. </a:t>
            </a:r>
            <a:endParaRPr lang="en-US" sz="2000" dirty="0" smtClean="0">
              <a:solidFill>
                <a:schemeClr val="tx1">
                  <a:lumMod val="75000"/>
                </a:schemeClr>
              </a:solidFill>
            </a:endParaRPr>
          </a:p>
          <a:p>
            <a:pPr lvl="1" algn="just"/>
            <a:endParaRPr lang="en-US" sz="800" dirty="0">
              <a:solidFill>
                <a:schemeClr val="tx1">
                  <a:lumMod val="75000"/>
                </a:schemeClr>
              </a:solidFill>
            </a:endParaRPr>
          </a:p>
          <a:p>
            <a:pPr marL="742950" lvl="1" indent="-285750" algn="just">
              <a:buChar char="•"/>
            </a:pPr>
            <a:r>
              <a:rPr lang="en-US" sz="2000" dirty="0" smtClean="0">
                <a:solidFill>
                  <a:schemeClr val="tx1">
                    <a:lumMod val="75000"/>
                  </a:schemeClr>
                </a:solidFill>
              </a:rPr>
              <a:t>Please </a:t>
            </a:r>
            <a:r>
              <a:rPr lang="en-US" sz="2000" dirty="0">
                <a:solidFill>
                  <a:schemeClr val="tx1">
                    <a:lumMod val="75000"/>
                  </a:schemeClr>
                </a:solidFill>
              </a:rPr>
              <a:t>keep questions specific to the presentations and the topics discussed </a:t>
            </a:r>
            <a:r>
              <a:rPr lang="en-US" sz="2000" dirty="0" smtClean="0">
                <a:solidFill>
                  <a:schemeClr val="tx1">
                    <a:lumMod val="75000"/>
                  </a:schemeClr>
                </a:solidFill>
              </a:rPr>
              <a:t>in the draft rule proposal amendments.</a:t>
            </a:r>
            <a:r>
              <a:rPr lang="en-US" sz="2000" dirty="0">
                <a:solidFill>
                  <a:schemeClr val="tx1">
                    <a:lumMod val="75000"/>
                  </a:schemeClr>
                </a:solidFill>
              </a:rPr>
              <a:t> </a:t>
            </a:r>
            <a:endParaRPr lang="en-US" sz="2000" dirty="0">
              <a:solidFill>
                <a:schemeClr val="tx1">
                  <a:lumMod val="75000"/>
                </a:schemeClr>
              </a:solidFill>
              <a:cs typeface="Arial"/>
            </a:endParaRPr>
          </a:p>
        </p:txBody>
      </p:sp>
      <p:cxnSp>
        <p:nvCxnSpPr>
          <p:cNvPr id="5" name="Straight Connector 4"/>
          <p:cNvCxnSpPr/>
          <p:nvPr/>
        </p:nvCxnSpPr>
        <p:spPr>
          <a:xfrm>
            <a:off x="685800" y="1233190"/>
            <a:ext cx="76498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3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pPr algn="ctr"/>
            <a:r>
              <a:rPr lang="en-US" sz="4000" dirty="0" smtClean="0"/>
              <a:t>N.J.A.C. 14:3</a:t>
            </a:r>
            <a:endParaRPr lang="en-US" sz="4000" dirty="0"/>
          </a:p>
        </p:txBody>
      </p:sp>
      <p:sp>
        <p:nvSpPr>
          <p:cNvPr id="3" name="Subtitle 2"/>
          <p:cNvSpPr>
            <a:spLocks noGrp="1"/>
          </p:cNvSpPr>
          <p:nvPr>
            <p:ph type="subTitle" idx="1"/>
          </p:nvPr>
        </p:nvSpPr>
        <p:spPr>
          <a:xfrm>
            <a:off x="685800" y="1317625"/>
            <a:ext cx="7696200" cy="511175"/>
          </a:xfrm>
        </p:spPr>
        <p:txBody>
          <a:bodyPr/>
          <a:lstStyle/>
          <a:p>
            <a:r>
              <a:rPr lang="en-US" sz="2400" b="1" dirty="0" smtClean="0">
                <a:solidFill>
                  <a:srgbClr val="FF0000"/>
                </a:solidFill>
              </a:rPr>
              <a:t>Amendment to Rule 1.1 and </a:t>
            </a:r>
            <a:r>
              <a:rPr lang="en-US" sz="2400" b="1" dirty="0" smtClean="0">
                <a:solidFill>
                  <a:srgbClr val="FF0000"/>
                </a:solidFill>
              </a:rPr>
              <a:t>New </a:t>
            </a:r>
            <a:r>
              <a:rPr lang="en-US" sz="2400" b="1" dirty="0" smtClean="0">
                <a:solidFill>
                  <a:srgbClr val="FF0000"/>
                </a:solidFill>
              </a:rPr>
              <a:t>Rules 2.9 and 2.10</a:t>
            </a:r>
          </a:p>
          <a:p>
            <a:endParaRPr lang="en-US" sz="2000" dirty="0"/>
          </a:p>
          <a:p>
            <a:pPr algn="l"/>
            <a:r>
              <a:rPr lang="en-US" sz="2000" dirty="0" smtClean="0">
                <a:solidFill>
                  <a:srgbClr val="B2C1E0">
                    <a:lumMod val="50000"/>
                  </a:srgbClr>
                </a:solidFill>
              </a:rPr>
              <a:t>Pursuant </a:t>
            </a:r>
            <a:r>
              <a:rPr lang="en-US" sz="2000" dirty="0">
                <a:solidFill>
                  <a:srgbClr val="B2C1E0">
                    <a:lumMod val="50000"/>
                  </a:srgbClr>
                </a:solidFill>
              </a:rPr>
              <a:t>to the provisions of P.L. 2021, c. 263 (N.J.S.A. 48:3-17.11 et seq</a:t>
            </a:r>
            <a:r>
              <a:rPr lang="en-US" sz="2000" dirty="0" smtClean="0">
                <a:solidFill>
                  <a:srgbClr val="B2C1E0">
                    <a:lumMod val="50000"/>
                  </a:srgbClr>
                </a:solidFill>
              </a:rPr>
              <a:t>.), </a:t>
            </a:r>
            <a:r>
              <a:rPr lang="en-US" sz="2000" dirty="0">
                <a:solidFill>
                  <a:schemeClr val="bg2">
                    <a:lumMod val="50000"/>
                  </a:schemeClr>
                </a:solidFill>
              </a:rPr>
              <a:t>t</a:t>
            </a:r>
            <a:r>
              <a:rPr lang="en-US" sz="2000" dirty="0" smtClean="0">
                <a:solidFill>
                  <a:schemeClr val="bg2">
                    <a:lumMod val="50000"/>
                  </a:schemeClr>
                </a:solidFill>
              </a:rPr>
              <a:t>he </a:t>
            </a:r>
            <a:r>
              <a:rPr lang="en-US" sz="2000" dirty="0">
                <a:solidFill>
                  <a:schemeClr val="bg2">
                    <a:lumMod val="50000"/>
                  </a:schemeClr>
                </a:solidFill>
              </a:rPr>
              <a:t>New Jersey Board of Public Utilities (Board) is proposing new rules at N.J.A.C. 14:3- 2.9 and 2.10, which require public utilities, local utilities and local units, as defined in a proposed amendment to N.J.A.C. 14:3-1.1, to provide reciprocal notification prior to initiating public utility infrastructure projects and local utility </a:t>
            </a:r>
            <a:r>
              <a:rPr lang="en-US" sz="2000" dirty="0" smtClean="0">
                <a:solidFill>
                  <a:schemeClr val="bg2">
                    <a:lumMod val="50000"/>
                  </a:schemeClr>
                </a:solidFill>
              </a:rPr>
              <a:t>infrastructure. </a:t>
            </a:r>
            <a:r>
              <a:rPr lang="en-US" sz="2000" dirty="0">
                <a:solidFill>
                  <a:schemeClr val="bg2">
                    <a:lumMod val="50000"/>
                  </a:schemeClr>
                </a:solidFill>
              </a:rPr>
              <a:t>The law directs the Board to adopt such rules and regulations in consultation with the New Jersey Department of Community Affairs.</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a:p>
          <a:p>
            <a:pPr algn="l"/>
            <a:endParaRPr lang="en-US" sz="2000" dirty="0"/>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a:t>www.nj.gov/bpu</a:t>
            </a:r>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3</a:t>
            </a:fld>
            <a:endParaRPr lang="en-US" dirty="0"/>
          </a:p>
        </p:txBody>
      </p:sp>
      <p:cxnSp>
        <p:nvCxnSpPr>
          <p:cNvPr id="7" name="Straight Connector 6"/>
          <p:cNvCxnSpPr/>
          <p:nvPr/>
        </p:nvCxnSpPr>
        <p:spPr>
          <a:xfrm>
            <a:off x="685800" y="1981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27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1"/>
            <a:ext cx="8229600" cy="3124200"/>
          </a:xfrm>
        </p:spPr>
        <p:txBody>
          <a:bodyPr/>
          <a:lstStyle/>
          <a:p>
            <a:r>
              <a:rPr lang="en-US" sz="2000" dirty="0">
                <a:latin typeface="+mn-lt"/>
              </a:rPr>
              <a:t>The notification shall include a summary of the purpose and scope of the infrastructure project, a project schedule, and a map of the project location. </a:t>
            </a:r>
            <a:br>
              <a:rPr lang="en-US" sz="2000" dirty="0">
                <a:latin typeface="+mn-lt"/>
              </a:rPr>
            </a:br>
            <a:r>
              <a:rPr lang="en-US" sz="2000" dirty="0" smtClean="0">
                <a:latin typeface="+mn-lt"/>
              </a:rPr>
              <a:t/>
            </a:r>
            <a:br>
              <a:rPr lang="en-US" sz="2000" dirty="0" smtClean="0">
                <a:latin typeface="+mn-lt"/>
              </a:rPr>
            </a:br>
            <a:r>
              <a:rPr lang="en-US" sz="2000" dirty="0" smtClean="0">
                <a:latin typeface="+mn-lt"/>
              </a:rPr>
              <a:t>The </a:t>
            </a:r>
            <a:r>
              <a:rPr lang="en-US" sz="2000" dirty="0">
                <a:latin typeface="+mn-lt"/>
              </a:rPr>
              <a:t>local unit, local utility, and public utility shall coordinate with each other to provide timely notification of any changes to their respective project plans or schedule and when feasible, to jointly establish a timeframe for scheduled work. </a:t>
            </a:r>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4</a:t>
            </a:fld>
            <a:endParaRPr lang="en-US" dirty="0"/>
          </a:p>
        </p:txBody>
      </p:sp>
      <p:cxnSp>
        <p:nvCxnSpPr>
          <p:cNvPr id="7" name="Straight Connector 6"/>
          <p:cNvCxnSpPr/>
          <p:nvPr/>
        </p:nvCxnSpPr>
        <p:spPr>
          <a:xfrm>
            <a:off x="457200" y="11430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Summary of the </a:t>
            </a:r>
            <a:r>
              <a:rPr lang="en-US" sz="2800" b="1" dirty="0" smtClean="0">
                <a:ea typeface="ＭＳ Ｐゴシック"/>
              </a:rPr>
              <a:t>Changes</a:t>
            </a:r>
            <a:endParaRPr lang="en-US" sz="2000" b="1" dirty="0"/>
          </a:p>
        </p:txBody>
      </p:sp>
    </p:spTree>
    <p:extLst>
      <p:ext uri="{BB962C8B-B14F-4D97-AF65-F5344CB8AC3E}">
        <p14:creationId xmlns:p14="http://schemas.microsoft.com/office/powerpoint/2010/main" val="2047513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467600" cy="1828800"/>
          </a:xfrm>
        </p:spPr>
        <p:txBody>
          <a:bodyPr/>
          <a:lstStyle/>
          <a:p>
            <a:r>
              <a:rPr lang="en-US" sz="2400" dirty="0">
                <a:latin typeface="+mn-lt"/>
              </a:rPr>
              <a:t>The </a:t>
            </a:r>
            <a:r>
              <a:rPr lang="en-US" sz="2400" dirty="0" smtClean="0">
                <a:latin typeface="+mn-lt"/>
              </a:rPr>
              <a:t>law </a:t>
            </a:r>
            <a:r>
              <a:rPr lang="en-US" sz="2400" dirty="0">
                <a:latin typeface="+mn-lt"/>
              </a:rPr>
              <a:t>took effect immediately upon enactment on November 8, </a:t>
            </a:r>
            <a:r>
              <a:rPr lang="en-US" sz="2400" dirty="0" smtClean="0">
                <a:latin typeface="+mn-lt"/>
              </a:rPr>
              <a:t>2021, </a:t>
            </a:r>
            <a:r>
              <a:rPr lang="en-US" sz="2400" dirty="0">
                <a:latin typeface="+mn-lt"/>
              </a:rPr>
              <a:t>remained inoperative for 180 days following the date of enactment, </a:t>
            </a:r>
            <a:r>
              <a:rPr lang="en-US" sz="2400" dirty="0" smtClean="0">
                <a:latin typeface="+mn-lt"/>
              </a:rPr>
              <a:t>and became </a:t>
            </a:r>
            <a:r>
              <a:rPr lang="en-US" sz="2400" dirty="0">
                <a:latin typeface="+mn-lt"/>
              </a:rPr>
              <a:t>operative May 7, </a:t>
            </a:r>
            <a:r>
              <a:rPr lang="en-US" sz="2400" dirty="0" smtClean="0">
                <a:latin typeface="+mn-lt"/>
              </a:rPr>
              <a:t>2022.</a:t>
            </a:r>
            <a:endParaRPr lang="en-US" sz="2400" dirty="0">
              <a:latin typeface="+mn-lt"/>
            </a:endParaRPr>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5</a:t>
            </a:fld>
            <a:endParaRPr lang="en-US" dirty="0"/>
          </a:p>
        </p:txBody>
      </p:sp>
      <p:sp>
        <p:nvSpPr>
          <p:cNvPr id="7"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Continued…</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3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2450"/>
            <a:ext cx="7467600" cy="1828800"/>
          </a:xfrm>
        </p:spPr>
        <p:txBody>
          <a:bodyPr/>
          <a:lstStyle/>
          <a:p>
            <a:r>
              <a:rPr lang="en-US" sz="2400" dirty="0"/>
              <a:t>Subchapter 1. Definitions and General Provisions N.J.A.C. 14:3-1.1 </a:t>
            </a:r>
            <a:r>
              <a:rPr lang="en-US" sz="2400" dirty="0">
                <a:latin typeface="+mn-lt"/>
              </a:rPr>
              <a:t>contains definitions of general applicability. Definitions for "Emergency,” "Local infrastructure project," "Local unit,” "Local utility," and "Public utility infrastructure project" have been added. </a:t>
            </a:r>
            <a:endParaRPr lang="en-US" sz="2400" dirty="0">
              <a:latin typeface="+mn-lt"/>
            </a:endParaRPr>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6</a:t>
            </a:fld>
            <a:endParaRPr lang="en-US" dirty="0"/>
          </a:p>
        </p:txBody>
      </p:sp>
      <p:sp>
        <p:nvSpPr>
          <p:cNvPr id="7" name="Title 1"/>
          <p:cNvSpPr txBox="1">
            <a:spLocks/>
          </p:cNvSpPr>
          <p:nvPr/>
        </p:nvSpPr>
        <p:spPr bwMode="auto">
          <a:xfrm>
            <a:off x="533400" y="380999"/>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Amendments to Definitions</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773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8851"/>
            <a:ext cx="8229600" cy="4190999"/>
          </a:xfrm>
        </p:spPr>
        <p:txBody>
          <a:bodyPr/>
          <a:lstStyle/>
          <a:p>
            <a:r>
              <a:rPr lang="en-US" sz="1800" dirty="0" smtClean="0"/>
              <a:t/>
            </a:r>
            <a:br>
              <a:rPr lang="en-US" sz="1800" dirty="0" smtClean="0"/>
            </a:br>
            <a:r>
              <a:rPr lang="en-US" sz="2000" dirty="0"/>
              <a:t>Subchapter 2 – PLANT </a:t>
            </a:r>
            <a:r>
              <a:rPr lang="en-US" sz="2000" dirty="0" smtClean="0"/>
              <a:t/>
            </a:r>
            <a:br>
              <a:rPr lang="en-US" sz="2000" dirty="0" smtClean="0"/>
            </a:br>
            <a:r>
              <a:rPr lang="en-US" sz="2000" dirty="0" smtClean="0"/>
              <a:t>14:3-2.1 </a:t>
            </a:r>
            <a:r>
              <a:rPr lang="en-US" sz="2000" dirty="0"/>
              <a:t>- Plant construction (No change.) </a:t>
            </a:r>
            <a:r>
              <a:rPr lang="en-US" sz="2000" dirty="0" smtClean="0"/>
              <a:t/>
            </a:r>
            <a:br>
              <a:rPr lang="en-US" sz="2000" dirty="0" smtClean="0"/>
            </a:br>
            <a:r>
              <a:rPr lang="en-US" sz="2000" dirty="0" smtClean="0"/>
              <a:t>14:3-2.2 </a:t>
            </a:r>
            <a:r>
              <a:rPr lang="en-US" sz="2000" dirty="0"/>
              <a:t>- Inspection of work performed by contractors (No change). </a:t>
            </a:r>
            <a:r>
              <a:rPr lang="en-US" sz="2000" dirty="0" smtClean="0"/>
              <a:t/>
            </a:r>
            <a:br>
              <a:rPr lang="en-US" sz="2000" dirty="0" smtClean="0"/>
            </a:br>
            <a:r>
              <a:rPr lang="en-US" sz="2000" dirty="0" smtClean="0"/>
              <a:t>14:3-2.3 </a:t>
            </a:r>
            <a:r>
              <a:rPr lang="en-US" sz="2000" dirty="0"/>
              <a:t>- Equipment on utility poles (No change) </a:t>
            </a:r>
            <a:r>
              <a:rPr lang="en-US" sz="2000" dirty="0" smtClean="0"/>
              <a:t/>
            </a:r>
            <a:br>
              <a:rPr lang="en-US" sz="2000" dirty="0" smtClean="0"/>
            </a:br>
            <a:r>
              <a:rPr lang="en-US" sz="2000" dirty="0" smtClean="0"/>
              <a:t>14:3-2.4 </a:t>
            </a:r>
            <a:r>
              <a:rPr lang="en-US" sz="2000" dirty="0"/>
              <a:t>- Identification of buildings and structures (No change.) </a:t>
            </a:r>
            <a:r>
              <a:rPr lang="en-US" sz="2000" dirty="0" smtClean="0"/>
              <a:t/>
            </a:r>
            <a:br>
              <a:rPr lang="en-US" sz="2000" dirty="0" smtClean="0"/>
            </a:br>
            <a:r>
              <a:rPr lang="en-US" sz="2000" dirty="0" smtClean="0"/>
              <a:t>14:3-2.5 </a:t>
            </a:r>
            <a:r>
              <a:rPr lang="en-US" sz="2000" dirty="0"/>
              <a:t>- Identification of utility equipment (No change.) </a:t>
            </a:r>
            <a:r>
              <a:rPr lang="en-US" sz="2000" dirty="0" smtClean="0"/>
              <a:t/>
            </a:r>
            <a:br>
              <a:rPr lang="en-US" sz="2000" dirty="0" smtClean="0"/>
            </a:br>
            <a:r>
              <a:rPr lang="en-US" sz="2000" dirty="0" smtClean="0"/>
              <a:t>14:3-2.6 </a:t>
            </a:r>
            <a:r>
              <a:rPr lang="en-US" sz="2000" dirty="0"/>
              <a:t>- Maintenance of plant, equipment and facilities (No change.) </a:t>
            </a:r>
            <a:r>
              <a:rPr lang="en-US" sz="2000" dirty="0" smtClean="0"/>
              <a:t/>
            </a:r>
            <a:br>
              <a:rPr lang="en-US" sz="2000" dirty="0" smtClean="0"/>
            </a:br>
            <a:r>
              <a:rPr lang="en-US" sz="2000" dirty="0" smtClean="0"/>
              <a:t>14:3-2.7 </a:t>
            </a:r>
            <a:r>
              <a:rPr lang="en-US" sz="2000" dirty="0"/>
              <a:t>- Inspection of property (No change.) </a:t>
            </a:r>
            <a:r>
              <a:rPr lang="en-US" sz="2000" dirty="0" smtClean="0"/>
              <a:t/>
            </a:r>
            <a:br>
              <a:rPr lang="en-US" sz="2000" dirty="0" smtClean="0"/>
            </a:br>
            <a:r>
              <a:rPr lang="en-US" sz="2000" dirty="0" smtClean="0"/>
              <a:t>14:3-2.8 </a:t>
            </a:r>
            <a:r>
              <a:rPr lang="en-US" sz="2000" dirty="0"/>
              <a:t>- Construction work near utility facilities (No change</a:t>
            </a:r>
            <a:r>
              <a:rPr lang="en-US" sz="1800" dirty="0"/>
              <a:t>.)</a:t>
            </a:r>
          </a:p>
        </p:txBody>
      </p:sp>
      <p:sp>
        <p:nvSpPr>
          <p:cNvPr id="3" name="Subtitle 2"/>
          <p:cNvSpPr>
            <a:spLocks noGrp="1"/>
          </p:cNvSpPr>
          <p:nvPr>
            <p:ph type="subTitle" idx="1"/>
          </p:nvPr>
        </p:nvSpPr>
        <p:spPr>
          <a:xfrm flipV="1">
            <a:off x="1447800" y="5486400"/>
            <a:ext cx="5943600" cy="45719"/>
          </a:xfrm>
        </p:spPr>
        <p:txBody>
          <a:bodyPr/>
          <a:lstStyle/>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7</a:t>
            </a:fld>
            <a:endParaRPr lang="en-US" dirty="0"/>
          </a:p>
        </p:txBody>
      </p:sp>
      <p:sp>
        <p:nvSpPr>
          <p:cNvPr id="7" name="Title 1"/>
          <p:cNvSpPr txBox="1">
            <a:spLocks/>
          </p:cNvSpPr>
          <p:nvPr/>
        </p:nvSpPr>
        <p:spPr bwMode="auto">
          <a:xfrm>
            <a:off x="533400" y="273050"/>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Chapter 3 All Utilities: </a:t>
            </a:r>
            <a:r>
              <a:rPr lang="en-US" sz="2400" b="1" dirty="0" smtClean="0">
                <a:ea typeface="ＭＳ Ｐゴシック"/>
              </a:rPr>
              <a:t>Subchapter 2 Summary and New Rule</a:t>
            </a:r>
            <a:endParaRPr lang="en-US" sz="2400" b="1" dirty="0"/>
          </a:p>
        </p:txBody>
      </p:sp>
      <p:cxnSp>
        <p:nvCxnSpPr>
          <p:cNvPr id="8" name="Straight Connector 7"/>
          <p:cNvCxnSpPr/>
          <p:nvPr/>
        </p:nvCxnSpPr>
        <p:spPr>
          <a:xfrm>
            <a:off x="732514" y="10668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30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2450"/>
            <a:ext cx="7467600" cy="1828800"/>
          </a:xfrm>
        </p:spPr>
        <p:txBody>
          <a:bodyPr/>
          <a:lstStyle/>
          <a:p>
            <a:r>
              <a:rPr lang="en-US" sz="2400" dirty="0"/>
              <a:t>Subchapter 2. Plant N.J.A.C. 14:3-2.9 </a:t>
            </a:r>
            <a:r>
              <a:rPr lang="en-US" sz="2400" dirty="0">
                <a:latin typeface="+mn-lt"/>
              </a:rPr>
              <a:t>proposes that a public utility notify a local unit and local utility of any public utility infrastructure project that the public utility plans to undertake within the borders of that local unit and local utility service area.</a:t>
            </a:r>
            <a:endParaRPr lang="en-US" sz="2400" dirty="0">
              <a:latin typeface="+mn-lt"/>
            </a:endParaRPr>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8</a:t>
            </a:fld>
            <a:endParaRPr lang="en-US" dirty="0"/>
          </a:p>
        </p:txBody>
      </p:sp>
      <p:sp>
        <p:nvSpPr>
          <p:cNvPr id="7" name="Title 1"/>
          <p:cNvSpPr txBox="1">
            <a:spLocks/>
          </p:cNvSpPr>
          <p:nvPr/>
        </p:nvSpPr>
        <p:spPr bwMode="auto">
          <a:xfrm>
            <a:off x="481054" y="381000"/>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New Rule N.J.A.C. 14:3-2.9</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53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2450"/>
            <a:ext cx="7467600" cy="1828800"/>
          </a:xfrm>
        </p:spPr>
        <p:txBody>
          <a:bodyPr/>
          <a:lstStyle/>
          <a:p>
            <a:r>
              <a:rPr lang="en-US" sz="2400" dirty="0"/>
              <a:t>N.J.A.C. 14:3-2.10 </a:t>
            </a:r>
            <a:r>
              <a:rPr lang="en-US" sz="2400" dirty="0">
                <a:latin typeface="+mn-lt"/>
              </a:rPr>
              <a:t>proposes that a local unit and local utility shall notify each public utility that provides service within the borders of a local unit and local utility service area of any local infrastructure project that the local unit or local utility plans to undertake.</a:t>
            </a:r>
            <a:endParaRPr lang="en-US" sz="2400" dirty="0">
              <a:latin typeface="+mn-lt"/>
            </a:endParaRPr>
          </a:p>
        </p:txBody>
      </p:sp>
      <p:sp>
        <p:nvSpPr>
          <p:cNvPr id="4" name="Date Placeholder 3"/>
          <p:cNvSpPr>
            <a:spLocks noGrp="1"/>
          </p:cNvSpPr>
          <p:nvPr>
            <p:ph type="dt" sz="half" idx="10"/>
          </p:nvPr>
        </p:nvSpPr>
        <p:spPr/>
        <p:txBody>
          <a:bodyPr/>
          <a:lstStyle/>
          <a:p>
            <a:pPr>
              <a:defRPr/>
            </a:pPr>
            <a:fld id="{22E50E84-E608-49FC-894A-0FECC615FE50}" type="datetime1">
              <a:rPr lang="en-US" smtClean="0"/>
              <a:t>5/9/2022</a:t>
            </a:fld>
            <a:endParaRPr lang="en-US" dirty="0"/>
          </a:p>
        </p:txBody>
      </p:sp>
      <p:sp>
        <p:nvSpPr>
          <p:cNvPr id="5" name="Footer Placeholder 4"/>
          <p:cNvSpPr>
            <a:spLocks noGrp="1"/>
          </p:cNvSpPr>
          <p:nvPr>
            <p:ph type="ftr" sz="quarter" idx="11"/>
          </p:nvPr>
        </p:nvSpPr>
        <p:spPr/>
        <p:txBody>
          <a:bodyPr/>
          <a:lstStyle/>
          <a:p>
            <a:pPr>
              <a:defRPr/>
            </a:pPr>
            <a:r>
              <a:rPr lang="en-US" dirty="0" smtClean="0"/>
              <a:t>www.nj.gov/bpu</a:t>
            </a:r>
            <a:endParaRPr lang="en-US" dirty="0"/>
          </a:p>
        </p:txBody>
      </p:sp>
      <p:sp>
        <p:nvSpPr>
          <p:cNvPr id="6" name="Slide Number Placeholder 5"/>
          <p:cNvSpPr>
            <a:spLocks noGrp="1"/>
          </p:cNvSpPr>
          <p:nvPr>
            <p:ph type="sldNum" sz="quarter" idx="12"/>
          </p:nvPr>
        </p:nvSpPr>
        <p:spPr/>
        <p:txBody>
          <a:bodyPr/>
          <a:lstStyle/>
          <a:p>
            <a:pPr>
              <a:defRPr/>
            </a:pPr>
            <a:fld id="{0B14CC1D-7A16-4BFB-AEF2-2500911D3F2E}" type="slidenum">
              <a:rPr lang="en-US" smtClean="0"/>
              <a:pPr>
                <a:defRPr/>
              </a:pPr>
              <a:t>9</a:t>
            </a:fld>
            <a:endParaRPr lang="en-US" dirty="0"/>
          </a:p>
        </p:txBody>
      </p:sp>
      <p:sp>
        <p:nvSpPr>
          <p:cNvPr id="7" name="Title 1"/>
          <p:cNvSpPr txBox="1">
            <a:spLocks/>
          </p:cNvSpPr>
          <p:nvPr/>
        </p:nvSpPr>
        <p:spPr bwMode="auto">
          <a:xfrm>
            <a:off x="481054" y="381000"/>
            <a:ext cx="82296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003399"/>
                </a:solidFill>
                <a:latin typeface="+mj-lt"/>
                <a:ea typeface="+mj-ea"/>
                <a:cs typeface="+mj-cs"/>
              </a:defRPr>
            </a:lvl1pPr>
            <a:lvl2pPr algn="l" rtl="0" fontAlgn="base">
              <a:spcBef>
                <a:spcPct val="0"/>
              </a:spcBef>
              <a:spcAft>
                <a:spcPct val="0"/>
              </a:spcAft>
              <a:defRPr sz="3600">
                <a:solidFill>
                  <a:srgbClr val="003399"/>
                </a:solidFill>
                <a:latin typeface="Arial Black" pitchFamily="34" charset="0"/>
              </a:defRPr>
            </a:lvl2pPr>
            <a:lvl3pPr algn="l" rtl="0" fontAlgn="base">
              <a:spcBef>
                <a:spcPct val="0"/>
              </a:spcBef>
              <a:spcAft>
                <a:spcPct val="0"/>
              </a:spcAft>
              <a:defRPr sz="3600">
                <a:solidFill>
                  <a:srgbClr val="003399"/>
                </a:solidFill>
                <a:latin typeface="Arial Black" pitchFamily="34" charset="0"/>
              </a:defRPr>
            </a:lvl3pPr>
            <a:lvl4pPr algn="l" rtl="0" fontAlgn="base">
              <a:spcBef>
                <a:spcPct val="0"/>
              </a:spcBef>
              <a:spcAft>
                <a:spcPct val="0"/>
              </a:spcAft>
              <a:defRPr sz="3600">
                <a:solidFill>
                  <a:srgbClr val="003399"/>
                </a:solidFill>
                <a:latin typeface="Arial Black" pitchFamily="34" charset="0"/>
              </a:defRPr>
            </a:lvl4pPr>
            <a:lvl5pPr algn="l" rtl="0" fontAlgn="base">
              <a:spcBef>
                <a:spcPct val="0"/>
              </a:spcBef>
              <a:spcAft>
                <a:spcPct val="0"/>
              </a:spcAft>
              <a:defRPr sz="3600">
                <a:solidFill>
                  <a:srgbClr val="003399"/>
                </a:solidFill>
                <a:latin typeface="Arial Black" pitchFamily="34" charset="0"/>
              </a:defRPr>
            </a:lvl5pPr>
            <a:lvl6pPr marL="457200" algn="l" rtl="0" fontAlgn="base">
              <a:spcBef>
                <a:spcPct val="0"/>
              </a:spcBef>
              <a:spcAft>
                <a:spcPct val="0"/>
              </a:spcAft>
              <a:defRPr sz="3600">
                <a:solidFill>
                  <a:srgbClr val="003399"/>
                </a:solidFill>
                <a:latin typeface="Arial Black" pitchFamily="34" charset="0"/>
              </a:defRPr>
            </a:lvl6pPr>
            <a:lvl7pPr marL="914400" algn="l" rtl="0" fontAlgn="base">
              <a:spcBef>
                <a:spcPct val="0"/>
              </a:spcBef>
              <a:spcAft>
                <a:spcPct val="0"/>
              </a:spcAft>
              <a:defRPr sz="3600">
                <a:solidFill>
                  <a:srgbClr val="003399"/>
                </a:solidFill>
                <a:latin typeface="Arial Black" pitchFamily="34" charset="0"/>
              </a:defRPr>
            </a:lvl7pPr>
            <a:lvl8pPr marL="1371600" algn="l" rtl="0" fontAlgn="base">
              <a:spcBef>
                <a:spcPct val="0"/>
              </a:spcBef>
              <a:spcAft>
                <a:spcPct val="0"/>
              </a:spcAft>
              <a:defRPr sz="3600">
                <a:solidFill>
                  <a:srgbClr val="003399"/>
                </a:solidFill>
                <a:latin typeface="Arial Black" pitchFamily="34" charset="0"/>
              </a:defRPr>
            </a:lvl8pPr>
            <a:lvl9pPr marL="1828800" algn="l" rtl="0" fontAlgn="base">
              <a:spcBef>
                <a:spcPct val="0"/>
              </a:spcBef>
              <a:spcAft>
                <a:spcPct val="0"/>
              </a:spcAft>
              <a:defRPr sz="3600">
                <a:solidFill>
                  <a:srgbClr val="003399"/>
                </a:solidFill>
                <a:latin typeface="Arial Black" pitchFamily="34" charset="0"/>
              </a:defRPr>
            </a:lvl9pPr>
          </a:lstStyle>
          <a:p>
            <a:pPr algn="ctr"/>
            <a:r>
              <a:rPr lang="en-US" sz="2800" b="1" dirty="0" smtClean="0">
                <a:ea typeface="ＭＳ Ｐゴシック"/>
              </a:rPr>
              <a:t>New Rule N.J.A.C. 14:3-2.10</a:t>
            </a:r>
            <a:endParaRPr lang="en-US" sz="2000" b="1" dirty="0"/>
          </a:p>
        </p:txBody>
      </p:sp>
      <p:cxnSp>
        <p:nvCxnSpPr>
          <p:cNvPr id="8" name="Straight Connector 7"/>
          <p:cNvCxnSpPr/>
          <p:nvPr/>
        </p:nvCxnSpPr>
        <p:spPr>
          <a:xfrm>
            <a:off x="762000" y="1219200"/>
            <a:ext cx="784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2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FBF7C8"/>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0643EA13E5846A0082292E72ED1F7" ma:contentTypeVersion="5" ma:contentTypeDescription="Create a new document." ma:contentTypeScope="" ma:versionID="c98bbe82e4bb8c6fdada5593c6233212">
  <xsd:schema xmlns:xsd="http://www.w3.org/2001/XMLSchema" xmlns:xs="http://www.w3.org/2001/XMLSchema" xmlns:p="http://schemas.microsoft.com/office/2006/metadata/properties" xmlns:ns3="94575f0f-38e9-4cad-ad0a-34a41576d8e6" xmlns:ns4="85b309e0-8449-42aa-8c9a-634fe6a559d9" targetNamespace="http://schemas.microsoft.com/office/2006/metadata/properties" ma:root="true" ma:fieldsID="88005d9aef8f7b59c1941d6d17f2bad3" ns3:_="" ns4:_="">
    <xsd:import namespace="94575f0f-38e9-4cad-ad0a-34a41576d8e6"/>
    <xsd:import namespace="85b309e0-8449-42aa-8c9a-634fe6a559d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75f0f-38e9-4cad-ad0a-34a41576d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b309e0-8449-42aa-8c9a-634fe6a559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35851B-461C-4DF5-A912-6FF13BCFF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75f0f-38e9-4cad-ad0a-34a41576d8e6"/>
    <ds:schemaRef ds:uri="85b309e0-8449-42aa-8c9a-634fe6a55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065CA-18F8-4E01-A2AB-A81DFEF89E90}">
  <ds:schemaRefs>
    <ds:schemaRef ds:uri="http://schemas.microsoft.com/sharepoint/v3/contenttype/forms"/>
  </ds:schemaRefs>
</ds:datastoreItem>
</file>

<file path=customXml/itemProps3.xml><?xml version="1.0" encoding="utf-8"?>
<ds:datastoreItem xmlns:ds="http://schemas.openxmlformats.org/officeDocument/2006/customXml" ds:itemID="{DC66E7DE-3BC2-44B1-833C-7454B73722BC}">
  <ds:schemaRefs>
    <ds:schemaRef ds:uri="94575f0f-38e9-4cad-ad0a-34a41576d8e6"/>
    <ds:schemaRef ds:uri="http://purl.org/dc/dcmitype/"/>
    <ds:schemaRef ds:uri="http://purl.org/dc/elements/1.1/"/>
    <ds:schemaRef ds:uri="http://purl.org/dc/terms/"/>
    <ds:schemaRef ds:uri="http://schemas.microsoft.com/office/2006/metadata/properties"/>
    <ds:schemaRef ds:uri="85b309e0-8449-42aa-8c9a-634fe6a559d9"/>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EE Stakeholder Meeting - Program Admin 09 25 19 BPU Template.pptx</Template>
  <TotalTime>17228</TotalTime>
  <Words>647</Words>
  <Application>Microsoft Office PowerPoint</Application>
  <PresentationFormat>On-screen Show (4:3)</PresentationFormat>
  <Paragraphs>61</Paragraphs>
  <Slides>10</Slides>
  <Notes>2</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1" baseType="lpstr">
      <vt:lpstr>ＭＳ Ｐゴシック</vt:lpstr>
      <vt:lpstr>Arial</vt:lpstr>
      <vt:lpstr>Arial (body)</vt:lpstr>
      <vt:lpstr>Arial Black</vt:lpstr>
      <vt:lpstr>Avenir Book</vt:lpstr>
      <vt:lpstr>Calibri</vt:lpstr>
      <vt:lpstr>Wingdings</vt:lpstr>
      <vt:lpstr>1_Office Theme</vt:lpstr>
      <vt:lpstr>2_Office Theme</vt:lpstr>
      <vt:lpstr>Custom Design</vt:lpstr>
      <vt:lpstr>Microsoft Excel Chart</vt:lpstr>
      <vt:lpstr>Proposed Amendment and  New Rules to N.J.A.C. 14:3 Stakeholder Meeting  </vt:lpstr>
      <vt:lpstr>Comments and Question and Answer</vt:lpstr>
      <vt:lpstr>N.J.A.C. 14:3</vt:lpstr>
      <vt:lpstr>The notification shall include a summary of the purpose and scope of the infrastructure project, a project schedule, and a map of the project location.   The local unit, local utility, and public utility shall coordinate with each other to provide timely notification of any changes to their respective project plans or schedule and when feasible, to jointly establish a timeframe for scheduled work. </vt:lpstr>
      <vt:lpstr>The law took effect immediately upon enactment on November 8, 2021, remained inoperative for 180 days following the date of enactment, and became operative May 7, 2022.</vt:lpstr>
      <vt:lpstr>Subchapter 1. Definitions and General Provisions N.J.A.C. 14:3-1.1 contains definitions of general applicability. Definitions for "Emergency,” "Local infrastructure project," "Local unit,” "Local utility," and "Public utility infrastructure project" have been added. </vt:lpstr>
      <vt:lpstr> Subchapter 2 – PLANT  14:3-2.1 - Plant construction (No change.)  14:3-2.2 - Inspection of work performed by contractors (No change).  14:3-2.3 - Equipment on utility poles (No change)  14:3-2.4 - Identification of buildings and structures (No change.)  14:3-2.5 - Identification of utility equipment (No change.)  14:3-2.6 - Maintenance of plant, equipment and facilities (No change.)  14:3-2.7 - Inspection of property (No change.)  14:3-2.8 - Construction work near utility facilities (No change.)</vt:lpstr>
      <vt:lpstr>Subchapter 2. Plant N.J.A.C. 14:3-2.9 proposes that a public utility notify a local unit and local utility of any public utility infrastructure project that the public utility plans to undertake within the borders of that local unit and local utility service area.</vt:lpstr>
      <vt:lpstr>N.J.A.C. 14:3-2.10 proposes that a local unit and local utility shall notify each public utility that provides service within the borders of a local unit and local utility service area of any local infrastructure project that the local unit or local utility plans to undertake.</vt:lpstr>
      <vt:lpstr>I will now take your public comments in the order that you registered for this event.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Stakeholder Meeting Program Administration  Trenton War Memorial Delaware Room Trenton, NJ 08608</dc:title>
  <dc:creator>S J</dc:creator>
  <cp:keywords>S828</cp:keywords>
  <cp:lastModifiedBy>Raines, Jody [BPU]</cp:lastModifiedBy>
  <cp:revision>382</cp:revision>
  <cp:lastPrinted>2019-10-08T15:26:44Z</cp:lastPrinted>
  <dcterms:created xsi:type="dcterms:W3CDTF">2019-09-24T23:30:03Z</dcterms:created>
  <dcterms:modified xsi:type="dcterms:W3CDTF">2022-05-09T18:36:01Z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0x01010040A0643EA13E5846A0082292E72ED1F7</vt:lpwstr>
  </property>
</Properties>
</file>